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70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3555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882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4069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5313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741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5357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7209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5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6337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7289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0963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60822-5584-4704-A842-224FCD04A18D}" type="datetimeFigureOut">
              <a:rPr lang="pl-PL" smtClean="0"/>
              <a:t>2022-03-02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22829-DB3A-4142-B06F-8A5FB3B80C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938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24F62A6A-8457-471E-8147-484975B3D0E4}"/>
              </a:ext>
            </a:extLst>
          </p:cNvPr>
          <p:cNvSpPr txBox="1"/>
          <p:nvPr/>
        </p:nvSpPr>
        <p:spPr>
          <a:xfrm>
            <a:off x="575187" y="2846146"/>
            <a:ext cx="570762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STRATEGIA </a:t>
            </a:r>
            <a:endParaRPr lang="pl-P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ROZWIĄZYWANIA PROBLEMÓW SPOŁECZNYCH </a:t>
            </a:r>
            <a:endParaRPr lang="pl-P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MIASTA – TARNÓW 2030</a:t>
            </a:r>
            <a:endParaRPr lang="pl-P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Obraz 12" descr="C:\Users\User\Desktop\logo własciwe.jpg">
            <a:extLst>
              <a:ext uri="{FF2B5EF4-FFF2-40B4-BE49-F238E27FC236}">
                <a16:creationId xmlns:a16="http://schemas.microsoft.com/office/drawing/2014/main" xmlns="" id="{FD5F1317-E9E3-476F-B5AF-0DA5F9896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05" y="5364173"/>
            <a:ext cx="5262389" cy="3981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D86B6C7F-EEBF-4C7A-B7D5-EA0B8546AA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87" y="660046"/>
            <a:ext cx="1611050" cy="41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140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72342199-6DCA-4396-8150-99C846E2B713}"/>
              </a:ext>
            </a:extLst>
          </p:cNvPr>
          <p:cNvSpPr txBox="1"/>
          <p:nvPr/>
        </p:nvSpPr>
        <p:spPr>
          <a:xfrm>
            <a:off x="729000" y="674696"/>
            <a:ext cx="5400000" cy="1170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STRATEGIA ROZWIĄZYWANIA PROBLEMÓW SPOŁECZNYCH MIASTA - TARNÓW 2030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Strategia Rozwiązywania Problemów Społecznych Miasta – Tarnów 2030, </a:t>
            </a: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 kluczowy dokument strategiczny określający kierunki długofalowej polityki społecznej miasta w zmieniających się warunkach wewnętrznych </a:t>
            </a:r>
            <a:b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zewnętrznych.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</a:pP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Działania zapisane w dokumencie strategicznym kierowane będą do wszystkich mieszkańców miasta, ze szczególnym zwróceniem uwagi na osoby i rodziny zagrożone wykluczeniem społecznym i wykluczone społecznie, borykające się z problemami jednostkowymi </a:t>
            </a:r>
            <a:b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społecznymi, objęte różnego rodzaju wsparciem z wielu systemów zabezpieczenia społecznego.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</a:pP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</a:pP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Strategii wyznaczono siedem głównych celów strategicznych projektowanych zmian, do których przyporządkowano konkretne kierunki niezbędnych działań koniecznych do rozwiązywania najważniejszych zdiagnozowanych problemów społecznych.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</a:pP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</a:pP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Wdrażanie zapisanych celów strategicznych </a:t>
            </a:r>
            <a:b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kierunków niezbędnych działań Strategii, będzie prowadzone na przestrzeni najbliższych 10 lat </a:t>
            </a:r>
            <a:b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 uwzględnieniem działań zapisanych </a:t>
            </a:r>
            <a:b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programach lokalnych, osłonowych i branżowych oraz zadań zapisanych w uchwale Rady Miejskiej </a:t>
            </a:r>
            <a:b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Tarnowie, dotyczącej </a:t>
            </a:r>
            <a:r>
              <a:rPr lang="pl-PL" sz="1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określenia </a:t>
            </a: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warunków i trybu finansowania rozwoju sportu na </a:t>
            </a:r>
            <a:r>
              <a:rPr lang="pl-PL" sz="1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terenie</a:t>
            </a:r>
            <a:br>
              <a:rPr lang="pl-PL" sz="1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7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Gminy Miasta Tarnowa.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</a:pP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</a:pP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Koordynatorem wdrażania, monitoringu i ewaluacji oraz aktualizacji Strategii Rozwiązywania Problemów Społecznych Miasta - Tarnów 2030, zgodnie </a:t>
            </a:r>
            <a:b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 umocowaniem ustawowym będzie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</a:pP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Centrum Usług Społecznych w Tarnowie.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</a:pPr>
            <a:r>
              <a:rPr lang="pl-PL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452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3BACB6A2-8C89-4778-8C7F-F3181543993B}"/>
              </a:ext>
            </a:extLst>
          </p:cNvPr>
          <p:cNvSpPr txBox="1"/>
          <p:nvPr/>
        </p:nvSpPr>
        <p:spPr>
          <a:xfrm>
            <a:off x="677520" y="-25960"/>
            <a:ext cx="5400000" cy="12217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endParaRPr lang="pl-PL" sz="17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pl-PL" sz="17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WIZJA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„Tarnów miastem zintegrowanym społecznie, poprawiającym komfort życia mieszkańców, zaspakajającym ich potrzeby i stwarzającym im </a:t>
            </a:r>
            <a:br>
              <a:rPr lang="pl-PL" sz="17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możliwości rozwoju</a:t>
            </a:r>
            <a:r>
              <a:rPr lang="pl-PL" sz="17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pl-PL" sz="17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700" b="1" i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pl-PL" sz="17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MISJA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pl-PL" sz="17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„Rozwijanie dobrych praktyk tarnowskiego systemu zabezpieczenia społecznego koncentrujące się na eliminowaniu problemów jednostkowych i społecznych </a:t>
            </a:r>
            <a:br>
              <a:rPr lang="pl-PL" sz="17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wśród mieszkańców miasta”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 strategiczny 1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Wzmacnianie systemu zabezpieczenia społecznego, ze szczególnym uwzględnieniem pomocy społecznej, organizacji rodzinnej pieczy zastępczej i przeciwdziałania skutkom bezrobocia</a:t>
            </a:r>
          </a:p>
          <a:p>
            <a:pPr algn="ctr"/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Realizacja lub współudział w realizacji przedsięwzięć zmierzających do umożliwienia osobom i rodzinom przezwyciężania trudnych sytuacji życiowych, których nie są one w stanie pokonać wykorzystując własne uprawnienia, zasoby i możliwości.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Rozbudowa systemu wsparcia na rzecz bezrobotnych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poszukujących pracy mieszkańców miasta oraz lokalnych pracodawców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Diagnozowanie, monitorowanie i wdrażanie procedur zmierzających do zaspokojenia </a:t>
            </a:r>
            <a:r>
              <a:rPr lang="pl-PL" sz="17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potrzeb mieszkaniowych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 tym dla osób z grup szczególnego ryzyka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Rozwijanie i udoskonalanie systemu wsparcia tarnowskich rodzin zastępczych, w ramach rodzinnej pieczy zastępczej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 osobom bezdomnym i zagrożonym bezdomnością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 strategiczny 2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Wspieranie rodzin, wspomaganie rozwoju dzieci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młodzieży oraz zapewnienie im opieki, w tym w ramach instytucjonalnej pieczy zastępczej</a:t>
            </a:r>
          </a:p>
          <a:p>
            <a:pPr algn="ctr"/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Zintegrowanie działań wzmacniających tarnowskie rodziny, w szczególności rodziny wychowujące małoletnie dzieci. </a:t>
            </a:r>
          </a:p>
        </p:txBody>
      </p:sp>
    </p:spTree>
    <p:extLst>
      <p:ext uri="{BB962C8B-B14F-4D97-AF65-F5344CB8AC3E}">
        <p14:creationId xmlns:p14="http://schemas.microsoft.com/office/powerpoint/2010/main" val="1498716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D9191C88-CFF7-461F-A482-5C1A2B17DE3A}"/>
              </a:ext>
            </a:extLst>
          </p:cNvPr>
          <p:cNvSpPr txBox="1"/>
          <p:nvPr/>
        </p:nvSpPr>
        <p:spPr>
          <a:xfrm>
            <a:off x="805525" y="393671"/>
            <a:ext cx="5400000" cy="1198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Promowanie prawidłowego modelu rodziny Wspomaganie dzieci i młodzieży we wszechstronnym rozwoju i kształceniu, wyrównywanie szans edukacyjnych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Poszerzenie dostępności wsparcia specjalistycznego (psychologiczno-pedagogicznego i profilaktyczno-terapeutycznego) na rzecz dzieci i młodzieży, w tym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 rodzin dysfunkcyjnych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Zintensyfikowanie działań na rzecz dzieci i młodzieży,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tym z rodzin dotkniętych bezradnością opiekuńczo - wychowawczą, w zakresie dostępu do alternatywnych form spędzania czasu wolnego</a:t>
            </a:r>
          </a:p>
          <a:p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 strategiczny 3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Rozbudowa systemu wsparcia długotrwale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przewlekle chorych, niepełnosprawnych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starszych mieszkańców miasta</a:t>
            </a:r>
          </a:p>
          <a:p>
            <a:pPr algn="ctr"/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Promowanie i wdrażanie działań profilaktyczno - wspierających na rzecz długotrwale i przewlekle chorych, niepełnosprawnych i starszych mieszkańców miasta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Podnoszenie jakości i dostępności usług medycznych,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tym rehabilitacyjnych dla mieszkańców miasta, ze szczególnym uwzględnieniem osób długotrwale </a:t>
            </a:r>
            <a:r>
              <a:rPr lang="pl-PL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przewlekle chorych, niepełnosprawnych i starszych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Dostosowywanie i rozwój systemu usług opieki długoterminowej, świadczonych na rzecz osób długotrwale i przewlekle chorych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Rozwijanie aktywnych form uczestnictwa osób niepełnosprawnych w życiu społecznym</a:t>
            </a:r>
          </a:p>
          <a:p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 strategiczny 4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Rozwój warunków sprzyjających aktywności mieszkańców miasta do uczestnictwa w sporcie i rekreacji</a:t>
            </a:r>
          </a:p>
          <a:p>
            <a:pPr algn="ctr"/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Aktywizacja i integracja sportowa mieszkańców Tarnowa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Organizacja bezpiecznych i atrakcyjnych imprez sportowo – rekreacyjnych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 strategiczny 5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Rozbudowa oferty kulturalnej dla mieszkańców miasta ze szczególnym uwzględnieniem tarnowskich rodzin</a:t>
            </a:r>
          </a:p>
        </p:txBody>
      </p:sp>
    </p:spTree>
    <p:extLst>
      <p:ext uri="{BB962C8B-B14F-4D97-AF65-F5344CB8AC3E}">
        <p14:creationId xmlns:p14="http://schemas.microsoft.com/office/powerpoint/2010/main" val="4165386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6A5B50C4-8693-458C-908B-E457EBC774F0}"/>
              </a:ext>
            </a:extLst>
          </p:cNvPr>
          <p:cNvSpPr txBox="1"/>
          <p:nvPr/>
        </p:nvSpPr>
        <p:spPr>
          <a:xfrm>
            <a:off x="736514" y="735659"/>
            <a:ext cx="5545394" cy="11261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Arial Unicode MS"/>
              </a:rPr>
              <a:t>Rozwój działań na rzecz integracji międzypokoleniowej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Arial Unicode MS"/>
              </a:rPr>
              <a:t>Organizacja i wspieranie wydarzeń integrujących społecznie i ukazujących znaczenie i wartość osób niepełnosprawnych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Arial Unicode MS"/>
              </a:rPr>
              <a:t>Zapewnienie całorocznej oferty kulturalnej dla mieszkańców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Arial Unicode MS"/>
              </a:rPr>
              <a:t>Wspieranie amatorskich działań kulturalnych/twórczych szczególnie dzieci i młodzieży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Arial Unicode MS"/>
              </a:rPr>
              <a:t>Odbudowa więzi sąsiedzkich i przywracanie funkcji kultury na osiedlach</a:t>
            </a:r>
          </a:p>
          <a:p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 strategiczny 6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Rozbudowa systemu bezpieczeństwa publicznego, przeciwdziałanie zjawiskom patologii społecznej, w tym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szczególności przemocy</a:t>
            </a:r>
          </a:p>
          <a:p>
            <a:pPr algn="ctr"/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Monitorowanie, reagowanie oraz eliminowanie zagrożeń bezpieczeństwa obywateli i porządku publicznego na terenie miasta Tarnowa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Zintensyfikowanie działań promujących aktywne postawy wśród zagrożonych utratą bezpieczeństwa mieszkańców Tarnowa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Zwiększenie efektywności i skuteczności działań prewencyjnych i interwencyjnych w zakresie ograniczenia przestępczości i wykroczeń uciążliwych dla mieszkańców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Zwiększenie dostępności poradnictwa prawnego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wsparcia specjalistycznego, kontynuacja poradnictwa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interwencji w zakresie przeciwdziałania przemocy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Zintensyfikowanie działalności profilaktycznej, edukacyjnej i interwencyjnej w zakresie rozwiązywania problemów alkoholowych, narkomanii, przemocy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innych patologii społecznych</a:t>
            </a:r>
          </a:p>
          <a:p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lnSpc>
                <a:spcPct val="115000"/>
              </a:lnSpc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 strategiczny 7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Wspieranie instytucji społeczeństwa obywatelskiego</a:t>
            </a:r>
          </a:p>
          <a:p>
            <a:pPr algn="ctr"/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Promowanie działalności oraz tworzenie warunków do rozwoju tarnowskich organizacji pozarządowych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Doskonalenie współpracy z sektorem pozarządowym oraz aktywizacja społeczności lokalnej do udziału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rozwiązywaniu lokalnych problemów społecznych</a:t>
            </a:r>
          </a:p>
        </p:txBody>
      </p:sp>
    </p:spTree>
    <p:extLst>
      <p:ext uri="{BB962C8B-B14F-4D97-AF65-F5344CB8AC3E}">
        <p14:creationId xmlns:p14="http://schemas.microsoft.com/office/powerpoint/2010/main" val="2379913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4AFF08AD-509E-40FF-B41B-0927640EDD28}"/>
              </a:ext>
            </a:extLst>
          </p:cNvPr>
          <p:cNvSpPr txBox="1"/>
          <p:nvPr/>
        </p:nvSpPr>
        <p:spPr>
          <a:xfrm>
            <a:off x="530941" y="1337456"/>
            <a:ext cx="5400000" cy="97719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Programy lokalne w tym programy pomocy społecznej, profilaktyki i rozwiązywania problemów alkoholowych, wspierania osób niepełnosprawnych</a:t>
            </a:r>
            <a:r>
              <a:rPr lang="pl-PL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l-PL" sz="1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innych których celem jest integracja osób i rodzin </a:t>
            </a:r>
            <a:b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grup szczególnego ryzyka, przy pomocy, których realizowane będą zapisy celów strategicznych </a:t>
            </a:r>
            <a:b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kierunków niezbędnych działań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 Karta Tarnowskiej Rodziny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 Wspierania Rodziny dla Miasta Tarnowa na </a:t>
            </a:r>
            <a:r>
              <a:rPr lang="pl-PL" sz="17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lata </a:t>
            </a:r>
            <a:r>
              <a:rPr lang="pl-PL" sz="17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2019 - 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2021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Programu Rozwoju Pieczy Zastępczej dla Miasta Tarnowa na lata 2021-2023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 osłonowy Pomoc Gminy Miasta Tarnowa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zakresie dożywiania na lata 2019-2023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 Działań na rzecz Osób Niepełnosprawnych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Mieście Tarnowie na lata 2021-2025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 Karta Tarnowskiego Seniora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 Zapobiegania Przestępczości oraz Ochrony Bezpieczeństwa Obywateli i Porządku Publicznego dla miasta Tarnowa na lata 2017-2022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Gminny Program Profilaktyki, Rozwiązywania Problemów Alkoholowych i Przeciwdziałania Narkomanii dla Miasta Tarnowa na 2021 rok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Gminny Program Przeciwdziałania Przemocy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Rodzinie oraz Ochrony Ofiar Przemocy w Rodzinie dla Gminy Miasta Tarnowa na 2021 rok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 współpracy Gminy Miasta Tarnowa 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organizacjami pozarządowymi oraz podmiotami wymienionymi w art. 3 ust. 3 ustawy o działalności pożytku publicznego i o wolontariacie na 2021 rok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Wieloletni program współpracy Gminy Miasta Tarnowa</a:t>
            </a:r>
            <a:b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 organizacjami pozarządowymi oraz podmiotami wymienionymi</a:t>
            </a:r>
            <a:r>
              <a:rPr lang="pl-PL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art. 3 ust. 3 ustawy o działalności pożytku publicznego i o wolontariacie na lata </a:t>
            </a:r>
            <a:r>
              <a:rPr lang="pl-PL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2021-2025</a:t>
            </a:r>
          </a:p>
        </p:txBody>
      </p:sp>
    </p:spTree>
    <p:extLst>
      <p:ext uri="{BB962C8B-B14F-4D97-AF65-F5344CB8AC3E}">
        <p14:creationId xmlns:p14="http://schemas.microsoft.com/office/powerpoint/2010/main" val="14592075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128</Words>
  <Application>Microsoft Office PowerPoint</Application>
  <PresentationFormat>Panoramiczny</PresentationFormat>
  <Paragraphs>90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Symbol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Olga</dc:creator>
  <cp:lastModifiedBy>Olga</cp:lastModifiedBy>
  <cp:revision>19</cp:revision>
  <dcterms:created xsi:type="dcterms:W3CDTF">2022-02-10T15:49:45Z</dcterms:created>
  <dcterms:modified xsi:type="dcterms:W3CDTF">2022-03-02T07:35:39Z</dcterms:modified>
</cp:coreProperties>
</file>