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0"/>
  </p:notesMasterIdLst>
  <p:sldIdLst>
    <p:sldId id="296" r:id="rId2"/>
    <p:sldId id="321" r:id="rId3"/>
    <p:sldId id="291" r:id="rId4"/>
    <p:sldId id="319" r:id="rId5"/>
    <p:sldId id="308" r:id="rId6"/>
    <p:sldId id="282" r:id="rId7"/>
    <p:sldId id="283" r:id="rId8"/>
    <p:sldId id="260" r:id="rId9"/>
    <p:sldId id="281" r:id="rId10"/>
    <p:sldId id="310" r:id="rId11"/>
    <p:sldId id="311" r:id="rId12"/>
    <p:sldId id="312" r:id="rId13"/>
    <p:sldId id="327" r:id="rId14"/>
    <p:sldId id="286" r:id="rId15"/>
    <p:sldId id="287" r:id="rId16"/>
    <p:sldId id="288" r:id="rId17"/>
    <p:sldId id="299" r:id="rId18"/>
    <p:sldId id="323" r:id="rId19"/>
    <p:sldId id="324" r:id="rId20"/>
    <p:sldId id="304" r:id="rId21"/>
    <p:sldId id="326" r:id="rId22"/>
    <p:sldId id="318" r:id="rId23"/>
    <p:sldId id="306" r:id="rId24"/>
    <p:sldId id="307" r:id="rId25"/>
    <p:sldId id="309" r:id="rId26"/>
    <p:sldId id="322" r:id="rId27"/>
    <p:sldId id="328" r:id="rId28"/>
    <p:sldId id="316" r:id="rId2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nieszka.wierzba\Desktop\DOKUMENTY\PREZENTACJE\szko&#322;y%20podstawowe\LICZEBNO&#346;&#262;%20UCZNI&#211;W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nieszka.wierzba\Desktop\DOKUMENTY\PREZENTACJE\szko&#322;y%20podstawowe\niepubliczn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nieszka.wierzba\Desktop\DOKUMENTY\Nab&#243;r\Liczba%20dzieci%20obwodowych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nieszka.wierzba\Desktop\DOKUMENTY\DEMOGRAFIA\demografia1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nieszka.wierzba\Desktop\DOKUMENTY\PREZENTACJE\szko&#322;y%20podstawowe\Kopia%20planowany%20nab&#243;r%20przedszkol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nieszka.wierzba\Desktop\DOKUMENTY\Nab&#243;r\Liczba%20dzieci%20obwodowyc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nieszka.wierzba\Desktop\DOKUMENTY\DEMOGRAFIA\demografia1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nieszka.wierzba\Desktop\DOKUMENTY\Nab&#243;r\2025\Przyj&#281;ci%20SP%202025-2026%20-%20wyniki%20kwietniowe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nieszka.wierzba\Desktop\DOKUMENTY\Nab&#243;r\Liczba%20dzieci%20obwodowych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/>
              <a:t>Liczba oddziałów</a:t>
            </a:r>
            <a:br>
              <a:rPr lang="pl-PL" dirty="0"/>
            </a:b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oddziałów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2000"/>
                    <a:alpha val="60000"/>
                    <a:satMod val="109000"/>
                    <a:lumMod val="110000"/>
                  </a:schemeClr>
                </a:gs>
                <a:gs pos="100000">
                  <a:schemeClr val="accent4">
                    <a:tint val="78000"/>
                    <a:alpha val="92000"/>
                    <a:satMod val="109000"/>
                    <a:lumMod val="10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2023/2024</c:v>
                </c:pt>
                <c:pt idx="1">
                  <c:v>2024/2025</c:v>
                </c:pt>
                <c:pt idx="2">
                  <c:v>2025/2026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126</c:v>
                </c:pt>
                <c:pt idx="1">
                  <c:v>123</c:v>
                </c:pt>
                <c:pt idx="2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EA-45F1-BC57-E40F052B662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68446728"/>
        <c:axId val="768447448"/>
      </c:barChart>
      <c:catAx>
        <c:axId val="76844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8447448"/>
        <c:crosses val="autoZero"/>
        <c:auto val="1"/>
        <c:lblAlgn val="ctr"/>
        <c:lblOffset val="100"/>
        <c:noMultiLvlLbl val="0"/>
      </c:catAx>
      <c:valAx>
        <c:axId val="768447448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8446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Liczba uczniów w szkołach podstawowych GMT </a:t>
            </a:r>
            <a:br>
              <a:rPr lang="pl-PL" dirty="0"/>
            </a:br>
            <a:r>
              <a:rPr lang="pl-PL" sz="1600" b="0" dirty="0"/>
              <a:t>(20 jednostek: SP1, 2, 3, 5, 8,  9, 10, 11, 14, 15, 17, 18, 20, 23, 24, 25, Muz., SOSW, ZSSP, ZSSdNiSS)</a:t>
            </a:r>
            <a:endParaRPr lang="pl-PL" b="0" dirty="0"/>
          </a:p>
          <a:p>
            <a:pPr>
              <a:defRPr/>
            </a:pPr>
            <a:r>
              <a:rPr lang="pl-PL" dirty="0"/>
              <a:t>2015-2025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Arkusz3!$E$2:$O$2</c:f>
              <c:strCache>
                <c:ptCount val="11"/>
                <c:pt idx="0">
                  <c:v>2015/2016</c:v>
                </c:pt>
                <c:pt idx="1">
                  <c:v>2016/2017 </c:v>
                </c:pt>
                <c:pt idx="2">
                  <c:v>2017/2018
reforma oświaty 
8-letnia SP</c:v>
                </c:pt>
                <c:pt idx="3">
                  <c:v>2018/2019</c:v>
                </c:pt>
                <c:pt idx="4">
                  <c:v>2019/2020</c:v>
                </c:pt>
                <c:pt idx="5">
                  <c:v>2020/2021</c:v>
                </c:pt>
                <c:pt idx="6">
                  <c:v>2021/2022</c:v>
                </c:pt>
                <c:pt idx="7">
                  <c:v>2022/2023</c:v>
                </c:pt>
                <c:pt idx="8">
                  <c:v>2023/2024</c:v>
                </c:pt>
                <c:pt idx="9">
                  <c:v>2024/2025</c:v>
                </c:pt>
                <c:pt idx="10">
                  <c:v>2025/2026</c:v>
                </c:pt>
              </c:strCache>
            </c:strRef>
          </c:cat>
          <c:val>
            <c:numRef>
              <c:f>Arkusz3!$E$3:$O$3</c:f>
              <c:numCache>
                <c:formatCode>General</c:formatCode>
                <c:ptCount val="11"/>
                <c:pt idx="0">
                  <c:v>5678</c:v>
                </c:pt>
                <c:pt idx="1">
                  <c:v>5289</c:v>
                </c:pt>
                <c:pt idx="2">
                  <c:v>6184</c:v>
                </c:pt>
                <c:pt idx="3">
                  <c:v>7080</c:v>
                </c:pt>
                <c:pt idx="4">
                  <c:v>7118</c:v>
                </c:pt>
                <c:pt idx="5">
                  <c:v>7092</c:v>
                </c:pt>
                <c:pt idx="6">
                  <c:v>6960</c:v>
                </c:pt>
                <c:pt idx="7">
                  <c:v>6828</c:v>
                </c:pt>
                <c:pt idx="8">
                  <c:v>6613</c:v>
                </c:pt>
                <c:pt idx="9">
                  <c:v>6955</c:v>
                </c:pt>
                <c:pt idx="10">
                  <c:v>6980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B5-456C-8B0E-3B2CA37C255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8248800"/>
        <c:axId val="1868251200"/>
      </c:barChart>
      <c:catAx>
        <c:axId val="186824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68251200"/>
        <c:crosses val="autoZero"/>
        <c:auto val="1"/>
        <c:lblAlgn val="ctr"/>
        <c:lblOffset val="100"/>
        <c:noMultiLvlLbl val="0"/>
      </c:catAx>
      <c:valAx>
        <c:axId val="18682512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6824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800" dirty="0">
                <a:solidFill>
                  <a:schemeClr val="accent1"/>
                </a:solidFill>
              </a:rPr>
              <a:t>jednostki niepubliczne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Arkusz2!$H$2</c:f>
              <c:strCache>
                <c:ptCount val="1"/>
                <c:pt idx="0">
                  <c:v>liczba jednostek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Arkusz2!$I$1:$M$1</c:f>
              <c:strCache>
                <c:ptCount val="5"/>
                <c:pt idx="0">
                  <c:v>przedszkola </c:v>
                </c:pt>
                <c:pt idx="1">
                  <c:v>szkoły podstawowe </c:v>
                </c:pt>
                <c:pt idx="2">
                  <c:v>szkoły ponadpodstawowe </c:v>
                </c:pt>
                <c:pt idx="3">
                  <c:v>szkoły dla dorosłych</c:v>
                </c:pt>
                <c:pt idx="4">
                  <c:v>pozostałe placówki</c:v>
                </c:pt>
              </c:strCache>
            </c:strRef>
          </c:cat>
          <c:val>
            <c:numRef>
              <c:f>Arkusz2!$I$2:$M$2</c:f>
              <c:numCache>
                <c:formatCode>General</c:formatCode>
                <c:ptCount val="5"/>
                <c:pt idx="0">
                  <c:v>24</c:v>
                </c:pt>
                <c:pt idx="1">
                  <c:v>11</c:v>
                </c:pt>
                <c:pt idx="2">
                  <c:v>10</c:v>
                </c:pt>
                <c:pt idx="3">
                  <c:v>13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D3-4BE8-9739-D7C65FD1C51D}"/>
            </c:ext>
          </c:extLst>
        </c:ser>
        <c:ser>
          <c:idx val="1"/>
          <c:order val="1"/>
          <c:tx>
            <c:strRef>
              <c:f>Arkusz2!$H$3</c:f>
              <c:strCache>
                <c:ptCount val="1"/>
                <c:pt idx="0">
                  <c:v>liczba dzieci/uczniów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Arkusz2!$I$1:$M$1</c:f>
              <c:strCache>
                <c:ptCount val="5"/>
                <c:pt idx="0">
                  <c:v>przedszkola </c:v>
                </c:pt>
                <c:pt idx="1">
                  <c:v>szkoły podstawowe </c:v>
                </c:pt>
                <c:pt idx="2">
                  <c:v>szkoły ponadpodstawowe </c:v>
                </c:pt>
                <c:pt idx="3">
                  <c:v>szkoły dla dorosłych</c:v>
                </c:pt>
                <c:pt idx="4">
                  <c:v>pozostałe placówki</c:v>
                </c:pt>
              </c:strCache>
            </c:strRef>
          </c:cat>
          <c:val>
            <c:numRef>
              <c:f>Arkusz2!$I$3:$M$3</c:f>
              <c:numCache>
                <c:formatCode>General</c:formatCode>
                <c:ptCount val="5"/>
                <c:pt idx="0">
                  <c:v>1047</c:v>
                </c:pt>
                <c:pt idx="1">
                  <c:v>1666</c:v>
                </c:pt>
                <c:pt idx="2">
                  <c:v>1020</c:v>
                </c:pt>
                <c:pt idx="3">
                  <c:v>2053</c:v>
                </c:pt>
                <c:pt idx="4">
                  <c:v>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D3-4BE8-9739-D7C65FD1C5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5245327"/>
        <c:axId val="25232847"/>
      </c:barChart>
      <c:catAx>
        <c:axId val="25245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232847"/>
        <c:crosses val="autoZero"/>
        <c:auto val="1"/>
        <c:lblAlgn val="ctr"/>
        <c:lblOffset val="100"/>
        <c:noMultiLvlLbl val="0"/>
      </c:catAx>
      <c:valAx>
        <c:axId val="252328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245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Arkusz5!$A$21</c:f>
              <c:strCache>
                <c:ptCount val="1"/>
                <c:pt idx="0">
                  <c:v>PUBLICZNE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Arkusz5!$B$20:$D$20</c:f>
              <c:strCache>
                <c:ptCount val="3"/>
                <c:pt idx="0">
                  <c:v>SUBWENCJA</c:v>
                </c:pt>
                <c:pt idx="1">
                  <c:v>WYDARKI OGÓŁEM</c:v>
                </c:pt>
                <c:pt idx="2">
                  <c:v>RÓŻNICA</c:v>
                </c:pt>
              </c:strCache>
            </c:strRef>
          </c:cat>
          <c:val>
            <c:numRef>
              <c:f>Arkusz5!$B$21:$D$21</c:f>
              <c:numCache>
                <c:formatCode>#,##0</c:formatCode>
                <c:ptCount val="3"/>
                <c:pt idx="0">
                  <c:v>257397610</c:v>
                </c:pt>
                <c:pt idx="1">
                  <c:v>414823229.18000001</c:v>
                </c:pt>
                <c:pt idx="2">
                  <c:v>157425619.18000001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2-4D1F-8E8D-9D118AD61EC5}"/>
            </c:ext>
          </c:extLst>
        </c:ser>
        <c:ser>
          <c:idx val="1"/>
          <c:order val="1"/>
          <c:tx>
            <c:strRef>
              <c:f>Arkusz5!$A$22</c:f>
              <c:strCache>
                <c:ptCount val="1"/>
                <c:pt idx="0">
                  <c:v>NIEPUBLICZNE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Arkusz5!$B$20:$D$20</c:f>
              <c:strCache>
                <c:ptCount val="3"/>
                <c:pt idx="0">
                  <c:v>SUBWENCJA</c:v>
                </c:pt>
                <c:pt idx="1">
                  <c:v>WYDARKI OGÓŁEM</c:v>
                </c:pt>
                <c:pt idx="2">
                  <c:v>RÓŻNICA</c:v>
                </c:pt>
              </c:strCache>
            </c:strRef>
          </c:cat>
          <c:val>
            <c:numRef>
              <c:f>Arkusz5!$B$22:$D$22</c:f>
              <c:numCache>
                <c:formatCode>#,##0</c:formatCode>
                <c:ptCount val="3"/>
                <c:pt idx="0">
                  <c:v>79477707.819999993</c:v>
                </c:pt>
                <c:pt idx="1">
                  <c:v>94729792.599999994</c:v>
                </c:pt>
                <c:pt idx="2">
                  <c:v>15252084.780000001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72-4D1F-8E8D-9D118AD61EC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99324639"/>
        <c:axId val="1999325599"/>
      </c:barChart>
      <c:catAx>
        <c:axId val="199932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9325599"/>
        <c:crosses val="autoZero"/>
        <c:auto val="1"/>
        <c:lblAlgn val="ctr"/>
        <c:lblOffset val="100"/>
        <c:noMultiLvlLbl val="0"/>
      </c:catAx>
      <c:valAx>
        <c:axId val="199932559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99324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/>
              <a:t>Liczba dzieci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dzieci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alpha val="60000"/>
                    <a:satMod val="109000"/>
                    <a:lumMod val="110000"/>
                  </a:schemeClr>
                </a:gs>
                <a:gs pos="100000">
                  <a:schemeClr val="accent1">
                    <a:tint val="78000"/>
                    <a:alpha val="92000"/>
                    <a:satMod val="109000"/>
                    <a:lumMod val="10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2023/2024</c:v>
                </c:pt>
                <c:pt idx="1">
                  <c:v>2024/2025</c:v>
                </c:pt>
                <c:pt idx="2">
                  <c:v>2025/2026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2976</c:v>
                </c:pt>
                <c:pt idx="1">
                  <c:v>2850</c:v>
                </c:pt>
                <c:pt idx="2">
                  <c:v>2701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0-4169-80A6-ACA02B9A2E2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68446728"/>
        <c:axId val="768447448"/>
      </c:barChart>
      <c:catAx>
        <c:axId val="76844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8447448"/>
        <c:crosses val="autoZero"/>
        <c:auto val="1"/>
        <c:lblAlgn val="ctr"/>
        <c:lblOffset val="100"/>
        <c:noMultiLvlLbl val="0"/>
      </c:catAx>
      <c:valAx>
        <c:axId val="768447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8446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indent="0">
              <a:buFontTx/>
              <a:buNone/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 sz="1800" b="0" dirty="0"/>
              <a:t>Liczba urodzeń </a:t>
            </a:r>
          </a:p>
          <a:p>
            <a:pPr marL="0" indent="0">
              <a:buFontTx/>
              <a:buNone/>
              <a:defRPr/>
            </a:pPr>
            <a:r>
              <a:rPr lang="pl-PL" sz="1200" b="0" dirty="0"/>
              <a:t>(na podstawie meldunków – Wydział Spraw Społecznych i Zdrowia)</a:t>
            </a:r>
            <a:endParaRPr lang="pl-PL" sz="18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indent="0">
            <a:buFontTx/>
            <a:buNone/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Arkusz1!$A$51</c:f>
              <c:strCache>
                <c:ptCount val="1"/>
                <c:pt idx="0">
                  <c:v>liczba urodzeń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atMod val="110000"/>
                    <a:lumMod val="104000"/>
                  </a:schemeClr>
                </a:gs>
                <a:gs pos="69000">
                  <a:schemeClr val="accent1">
                    <a:shade val="84000"/>
                    <a:satMod val="130000"/>
                    <a:lumMod val="92000"/>
                  </a:schemeClr>
                </a:gs>
                <a:gs pos="100000">
                  <a:schemeClr val="accent1">
                    <a:shade val="76000"/>
                    <a:satMod val="13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7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0" h="0"/>
            </a:sp3d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571-4692-BE8B-A67BC37FDD1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571-4692-BE8B-A67BC37FDD1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571-4692-BE8B-A67BC37FDD1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571-4692-BE8B-A67BC37FDD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Arkusz1!$W$50:$AA$50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
I-IX</c:v>
                </c:pt>
              </c:strCache>
            </c:strRef>
          </c:cat>
          <c:val>
            <c:numRef>
              <c:f>Arkusz1!$W$51:$AA$51</c:f>
              <c:numCache>
                <c:formatCode>General</c:formatCode>
                <c:ptCount val="5"/>
                <c:pt idx="0">
                  <c:v>677</c:v>
                </c:pt>
                <c:pt idx="1">
                  <c:v>600</c:v>
                </c:pt>
                <c:pt idx="2">
                  <c:v>517</c:v>
                </c:pt>
                <c:pt idx="3">
                  <c:v>502</c:v>
                </c:pt>
                <c:pt idx="4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71-4692-BE8B-A67BC37FD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35590464"/>
        <c:axId val="1"/>
      </c:barChart>
      <c:catAx>
        <c:axId val="193559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3559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Prognozowana liczba dzieci </a:t>
            </a:r>
            <a:br>
              <a:rPr lang="pl-PL"/>
            </a:br>
            <a:r>
              <a:rPr lang="pl-PL"/>
              <a:t>w przedszkolach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62000"/>
                    <a:alpha val="60000"/>
                    <a:satMod val="109000"/>
                    <a:lumMod val="110000"/>
                  </a:schemeClr>
                </a:gs>
                <a:gs pos="100000">
                  <a:schemeClr val="accent1">
                    <a:tint val="78000"/>
                    <a:alpha val="92000"/>
                    <a:satMod val="109000"/>
                    <a:lumMod val="10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Arkusz1!$A$26:$A$29</c:f>
              <c:strCache>
                <c:ptCount val="4"/>
                <c:pt idx="0">
                  <c:v>Obecnie 2025/2026</c:v>
                </c:pt>
                <c:pt idx="1">
                  <c:v>2026/2027</c:v>
                </c:pt>
                <c:pt idx="2">
                  <c:v>2027/2028</c:v>
                </c:pt>
                <c:pt idx="3">
                  <c:v>2028/2029</c:v>
                </c:pt>
              </c:strCache>
            </c:strRef>
          </c:cat>
          <c:val>
            <c:numRef>
              <c:f>Arkusz1!$B$26:$B$29</c:f>
              <c:numCache>
                <c:formatCode>General</c:formatCode>
                <c:ptCount val="4"/>
                <c:pt idx="0">
                  <c:v>2701</c:v>
                </c:pt>
                <c:pt idx="1">
                  <c:v>2358</c:v>
                </c:pt>
                <c:pt idx="2">
                  <c:v>2169</c:v>
                </c:pt>
                <c:pt idx="3">
                  <c:v>2086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5-4018-9D23-5B9D4A6B1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7360848"/>
        <c:axId val="517366608"/>
      </c:barChart>
      <c:catAx>
        <c:axId val="51736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17366608"/>
        <c:crosses val="autoZero"/>
        <c:auto val="1"/>
        <c:lblAlgn val="ctr"/>
        <c:lblOffset val="100"/>
        <c:noMultiLvlLbl val="0"/>
      </c:catAx>
      <c:valAx>
        <c:axId val="51736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1736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0" dirty="0">
                <a:latin typeface="+mn-lt"/>
              </a:rPr>
              <a:t>Liczba dzieci</a:t>
            </a:r>
            <a:r>
              <a:rPr lang="pl-PL" b="0" baseline="0" dirty="0">
                <a:latin typeface="+mn-lt"/>
              </a:rPr>
              <a:t> obwodowych </a:t>
            </a:r>
            <a:br>
              <a:rPr lang="pl-PL" b="0" baseline="0" dirty="0">
                <a:latin typeface="+mn-lt"/>
              </a:rPr>
            </a:br>
            <a:r>
              <a:rPr lang="pl-PL" sz="1600" b="0" dirty="0">
                <a:latin typeface="+mn-lt"/>
              </a:rPr>
              <a:t>– dane meldunkowe na</a:t>
            </a:r>
            <a:r>
              <a:rPr lang="pl-PL" sz="1600" b="0" baseline="0" dirty="0">
                <a:latin typeface="+mn-lt"/>
              </a:rPr>
              <a:t> styczeń</a:t>
            </a:r>
            <a:r>
              <a:rPr lang="pl-PL" sz="1600" b="0" dirty="0">
                <a:latin typeface="+mn-lt"/>
              </a:rPr>
              <a:t> każdego roku Wydział Spraw Społecznych i Zdrowia</a:t>
            </a:r>
            <a:endParaRPr lang="en-US" b="0" dirty="0">
              <a:latin typeface="+mn-lt"/>
            </a:endParaRPr>
          </a:p>
        </c:rich>
      </c:tx>
      <c:layout>
        <c:manualLayout>
          <c:xMode val="edge"/>
          <c:yMode val="edge"/>
          <c:x val="0.166897738261186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Arkusz1!$A$19</c:f>
              <c:strCache>
                <c:ptCount val="1"/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7"/>
              <c:spPr>
                <a:solidFill>
                  <a:srgbClr val="00B0F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96D-45A9-89CB-889A2DBFF13C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AC7EC97-112C-410C-B564-DF0197566C31}" type="VALUE">
                      <a:rPr lang="en-US" b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bg1">
                              <a:lumMod val="75000"/>
                            </a:schemeClr>
                          </a:solidFill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B0A-4B7D-8523-9C3B152CE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Arkusz1!$C$4:$L$4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Arkusz1!$C$19:$L$19</c:f>
              <c:numCache>
                <c:formatCode>General</c:formatCode>
                <c:ptCount val="10"/>
                <c:pt idx="0">
                  <c:v>985</c:v>
                </c:pt>
                <c:pt idx="1">
                  <c:v>972</c:v>
                </c:pt>
                <c:pt idx="2">
                  <c:v>914</c:v>
                </c:pt>
                <c:pt idx="3">
                  <c:v>895</c:v>
                </c:pt>
                <c:pt idx="4">
                  <c:v>891</c:v>
                </c:pt>
                <c:pt idx="5">
                  <c:v>890</c:v>
                </c:pt>
                <c:pt idx="6">
                  <c:v>874</c:v>
                </c:pt>
                <c:pt idx="7">
                  <c:v>848</c:v>
                </c:pt>
                <c:pt idx="8">
                  <c:v>801</c:v>
                </c:pt>
                <c:pt idx="9">
                  <c:v>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0A-4B7D-8523-9C3B152CEF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9989056"/>
        <c:axId val="383125728"/>
      </c:lineChart>
      <c:catAx>
        <c:axId val="1299890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3125728"/>
        <c:crosses val="autoZero"/>
        <c:auto val="1"/>
        <c:lblAlgn val="ctr"/>
        <c:lblOffset val="100"/>
        <c:noMultiLvlLbl val="0"/>
      </c:catAx>
      <c:valAx>
        <c:axId val="3831257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998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indent="0">
              <a:buFontTx/>
              <a:buNone/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 sz="1800" b="0" dirty="0"/>
              <a:t>Liczba urodzeń </a:t>
            </a:r>
          </a:p>
          <a:p>
            <a:pPr marL="0" indent="0">
              <a:buFontTx/>
              <a:buNone/>
              <a:defRPr/>
            </a:pPr>
            <a:r>
              <a:rPr lang="pl-PL" sz="1200" b="0" dirty="0"/>
              <a:t>(na podstawie meldunków – Wydział Spraw Społecznych i Zdrowia)</a:t>
            </a:r>
            <a:endParaRPr lang="pl-PL" sz="18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indent="0">
            <a:buFontTx/>
            <a:buNone/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Arkusz1!$A$51</c:f>
              <c:strCache>
                <c:ptCount val="1"/>
                <c:pt idx="0">
                  <c:v>liczba urodzeń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atMod val="110000"/>
                    <a:lumMod val="104000"/>
                  </a:schemeClr>
                </a:gs>
                <a:gs pos="69000">
                  <a:schemeClr val="accent1">
                    <a:shade val="84000"/>
                    <a:satMod val="130000"/>
                    <a:lumMod val="92000"/>
                  </a:schemeClr>
                </a:gs>
                <a:gs pos="100000">
                  <a:schemeClr val="accent1">
                    <a:shade val="76000"/>
                    <a:satMod val="13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7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0" h="0"/>
            </a:sp3d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B24-489D-B1B0-D909B3C6CE6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B24-489D-B1B0-D909B3C6CE6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B24-489D-B1B0-D909B3C6CE61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B24-489D-B1B0-D909B3C6CE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Arkusz1!$W$50:$AA$50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 
I-IX</c:v>
                </c:pt>
              </c:strCache>
            </c:strRef>
          </c:cat>
          <c:val>
            <c:numRef>
              <c:f>Arkusz1!$W$51:$AA$51</c:f>
              <c:numCache>
                <c:formatCode>General</c:formatCode>
                <c:ptCount val="5"/>
                <c:pt idx="0">
                  <c:v>677</c:v>
                </c:pt>
                <c:pt idx="1">
                  <c:v>600</c:v>
                </c:pt>
                <c:pt idx="2">
                  <c:v>517</c:v>
                </c:pt>
                <c:pt idx="3">
                  <c:v>502</c:v>
                </c:pt>
                <c:pt idx="4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B24-489D-B1B0-D909B3C6C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35590464"/>
        <c:axId val="1"/>
      </c:barChart>
      <c:catAx>
        <c:axId val="193559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3559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dirty="0"/>
              <a:t>Szkoła Podstawowa nr 24 z Oddziałami Dwujęzycznymi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514-442D-92B7-589EED7438F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514-442D-92B7-589EED7438F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514-442D-92B7-589EED7438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Arkusz1!$A$26:$A$28</c:f>
              <c:strCache>
                <c:ptCount val="3"/>
                <c:pt idx="0">
                  <c:v>liczba chętnych do przyjęcia</c:v>
                </c:pt>
                <c:pt idx="1">
                  <c:v>liczba przyjętych do klasy pierwszej 2025/26</c:v>
                </c:pt>
                <c:pt idx="2">
                  <c:v>liczba dzieci obwodowych</c:v>
                </c:pt>
              </c:strCache>
            </c:strRef>
          </c:cat>
          <c:val>
            <c:numRef>
              <c:f>Arkusz1!$B$26:$B$28</c:f>
              <c:numCache>
                <c:formatCode>General</c:formatCode>
                <c:ptCount val="3"/>
                <c:pt idx="0">
                  <c:v>88</c:v>
                </c:pt>
                <c:pt idx="1">
                  <c:v>72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14-442D-92B7-589EED7438F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55734816"/>
        <c:axId val="1430246048"/>
      </c:barChart>
      <c:catAx>
        <c:axId val="1255734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30246048"/>
        <c:crosses val="autoZero"/>
        <c:auto val="1"/>
        <c:lblAlgn val="ctr"/>
        <c:lblOffset val="100"/>
        <c:noMultiLvlLbl val="0"/>
      </c:catAx>
      <c:valAx>
        <c:axId val="14302460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5573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pl-PL" b="1" dirty="0"/>
              <a:t>Szkoły obwodowe</a:t>
            </a:r>
          </a:p>
        </c:rich>
      </c:tx>
      <c:layout>
        <c:manualLayout>
          <c:xMode val="edge"/>
          <c:yMode val="edge"/>
          <c:x val="0.33982996690631057"/>
          <c:y val="2.31480120821242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3.9509517853220794E-2"/>
          <c:y val="0.14827783161576613"/>
          <c:w val="0.94205270714860956"/>
          <c:h val="0.58673733890192092"/>
        </c:manualLayout>
      </c:layout>
      <c:lineChart>
        <c:grouping val="standard"/>
        <c:varyColors val="0"/>
        <c:ser>
          <c:idx val="0"/>
          <c:order val="0"/>
          <c:tx>
            <c:strRef>
              <c:f>Arkusz4!$B$51</c:f>
              <c:strCache>
                <c:ptCount val="1"/>
                <c:pt idx="0">
                  <c:v>liczba uczniów kl. 1-8 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Arkusz4!$C$2:$J$2</c:f>
              <c:strCache>
                <c:ptCount val="8"/>
                <c:pt idx="0">
                  <c:v>2011
kl. 8</c:v>
                </c:pt>
                <c:pt idx="1">
                  <c:v>2012
kl. 7</c:v>
                </c:pt>
                <c:pt idx="2">
                  <c:v>2013
kl. 6</c:v>
                </c:pt>
                <c:pt idx="3">
                  <c:v>2014
kl. 5</c:v>
                </c:pt>
                <c:pt idx="4">
                  <c:v>2015
kl. 4</c:v>
                </c:pt>
                <c:pt idx="5">
                  <c:v>2016
kl. 3</c:v>
                </c:pt>
                <c:pt idx="6">
                  <c:v>2017
kl. 2</c:v>
                </c:pt>
                <c:pt idx="7">
                  <c:v>2018
kl. 1</c:v>
                </c:pt>
              </c:strCache>
            </c:strRef>
          </c:cat>
          <c:val>
            <c:numRef>
              <c:f>Arkusz4!$C$51:$J$51</c:f>
              <c:numCache>
                <c:formatCode>0</c:formatCode>
                <c:ptCount val="8"/>
                <c:pt idx="0">
                  <c:v>809</c:v>
                </c:pt>
                <c:pt idx="1">
                  <c:v>827</c:v>
                </c:pt>
                <c:pt idx="2">
                  <c:v>784</c:v>
                </c:pt>
                <c:pt idx="3">
                  <c:v>759</c:v>
                </c:pt>
                <c:pt idx="4">
                  <c:v>769</c:v>
                </c:pt>
                <c:pt idx="5">
                  <c:v>782</c:v>
                </c:pt>
                <c:pt idx="6">
                  <c:v>778</c:v>
                </c:pt>
                <c:pt idx="7">
                  <c:v>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3E-4C0F-9154-FEAA151A758D}"/>
            </c:ext>
          </c:extLst>
        </c:ser>
        <c:ser>
          <c:idx val="1"/>
          <c:order val="1"/>
          <c:tx>
            <c:strRef>
              <c:f>Arkusz4!$B$52</c:f>
              <c:strCache>
                <c:ptCount val="1"/>
                <c:pt idx="0">
                  <c:v>liczba dzieci obwodowych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Arkusz4!$C$2:$J$2</c:f>
              <c:strCache>
                <c:ptCount val="8"/>
                <c:pt idx="0">
                  <c:v>2011
kl. 8</c:v>
                </c:pt>
                <c:pt idx="1">
                  <c:v>2012
kl. 7</c:v>
                </c:pt>
                <c:pt idx="2">
                  <c:v>2013
kl. 6</c:v>
                </c:pt>
                <c:pt idx="3">
                  <c:v>2014
kl. 5</c:v>
                </c:pt>
                <c:pt idx="4">
                  <c:v>2015
kl. 4</c:v>
                </c:pt>
                <c:pt idx="5">
                  <c:v>2016
kl. 3</c:v>
                </c:pt>
                <c:pt idx="6">
                  <c:v>2017
kl. 2</c:v>
                </c:pt>
                <c:pt idx="7">
                  <c:v>2018
kl. 1</c:v>
                </c:pt>
              </c:strCache>
            </c:strRef>
          </c:cat>
          <c:val>
            <c:numRef>
              <c:f>Arkusz4!$C$52:$J$52</c:f>
              <c:numCache>
                <c:formatCode>0</c:formatCode>
                <c:ptCount val="8"/>
                <c:pt idx="0">
                  <c:v>985</c:v>
                </c:pt>
                <c:pt idx="1">
                  <c:v>972</c:v>
                </c:pt>
                <c:pt idx="2">
                  <c:v>914</c:v>
                </c:pt>
                <c:pt idx="3">
                  <c:v>895</c:v>
                </c:pt>
                <c:pt idx="4">
                  <c:v>891</c:v>
                </c:pt>
                <c:pt idx="5">
                  <c:v>890</c:v>
                </c:pt>
                <c:pt idx="6">
                  <c:v>874</c:v>
                </c:pt>
                <c:pt idx="7">
                  <c:v>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3E-4C0F-9154-FEAA151A75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778064"/>
        <c:axId val="709778544"/>
      </c:lineChart>
      <c:catAx>
        <c:axId val="70977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09778544"/>
        <c:crosses val="autoZero"/>
        <c:auto val="1"/>
        <c:lblAlgn val="ctr"/>
        <c:lblOffset val="100"/>
        <c:noMultiLvlLbl val="0"/>
      </c:catAx>
      <c:valAx>
        <c:axId val="70977854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70977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/>
              <a:t>ROCZNA DOPŁATA DO UCZNIA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Arkusz5!$B$3</c:f>
              <c:strCache>
                <c:ptCount val="1"/>
                <c:pt idx="0">
                  <c:v>roczna dopłata do ucznia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atMod val="110000"/>
                    <a:lumMod val="104000"/>
                  </a:schemeClr>
                </a:gs>
                <a:gs pos="69000">
                  <a:schemeClr val="accent1">
                    <a:shade val="84000"/>
                    <a:satMod val="130000"/>
                    <a:lumMod val="92000"/>
                  </a:schemeClr>
                </a:gs>
                <a:gs pos="100000">
                  <a:schemeClr val="accent1">
                    <a:shade val="76000"/>
                    <a:satMod val="13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7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Arkusz5!$A$4:$A$17</c:f>
              <c:strCache>
                <c:ptCount val="14"/>
                <c:pt idx="0">
                  <c:v>SP17</c:v>
                </c:pt>
                <c:pt idx="1">
                  <c:v>SP24</c:v>
                </c:pt>
                <c:pt idx="2">
                  <c:v>SP9</c:v>
                </c:pt>
                <c:pt idx="3">
                  <c:v>SP15</c:v>
                </c:pt>
                <c:pt idx="4">
                  <c:v>SP14</c:v>
                </c:pt>
                <c:pt idx="5">
                  <c:v>SP8</c:v>
                </c:pt>
                <c:pt idx="6">
                  <c:v>SP18</c:v>
                </c:pt>
                <c:pt idx="7">
                  <c:v>SP1</c:v>
                </c:pt>
                <c:pt idx="8">
                  <c:v>SP23</c:v>
                </c:pt>
                <c:pt idx="9">
                  <c:v>SP5</c:v>
                </c:pt>
                <c:pt idx="10">
                  <c:v>SP3</c:v>
                </c:pt>
                <c:pt idx="11">
                  <c:v>SP20</c:v>
                </c:pt>
                <c:pt idx="12">
                  <c:v>SP2</c:v>
                </c:pt>
                <c:pt idx="13">
                  <c:v>SP10</c:v>
                </c:pt>
              </c:strCache>
            </c:strRef>
          </c:cat>
          <c:val>
            <c:numRef>
              <c:f>Arkusz5!$B$4:$B$17</c:f>
              <c:numCache>
                <c:formatCode>#,##0</c:formatCode>
                <c:ptCount val="14"/>
                <c:pt idx="0">
                  <c:v>1823.51</c:v>
                </c:pt>
                <c:pt idx="1">
                  <c:v>4796.6400000000003</c:v>
                </c:pt>
                <c:pt idx="2">
                  <c:v>4799.74</c:v>
                </c:pt>
                <c:pt idx="3">
                  <c:v>5471.61</c:v>
                </c:pt>
                <c:pt idx="4">
                  <c:v>6106.38</c:v>
                </c:pt>
                <c:pt idx="5">
                  <c:v>6205.71</c:v>
                </c:pt>
                <c:pt idx="6">
                  <c:v>6882.3</c:v>
                </c:pt>
                <c:pt idx="7">
                  <c:v>6912.97</c:v>
                </c:pt>
                <c:pt idx="8">
                  <c:v>8363.4699999999993</c:v>
                </c:pt>
                <c:pt idx="9">
                  <c:v>8909.4500000000007</c:v>
                </c:pt>
                <c:pt idx="10">
                  <c:v>10081.34</c:v>
                </c:pt>
                <c:pt idx="11">
                  <c:v>10675.96</c:v>
                </c:pt>
                <c:pt idx="12">
                  <c:v>11039.83</c:v>
                </c:pt>
                <c:pt idx="13">
                  <c:v>11271.43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77-463D-916F-B191DEE25F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831255727"/>
        <c:axId val="1831254287"/>
      </c:barChart>
      <c:catAx>
        <c:axId val="1831255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1254287"/>
        <c:crosses val="autoZero"/>
        <c:auto val="1"/>
        <c:lblAlgn val="ctr"/>
        <c:lblOffset val="100"/>
        <c:noMultiLvlLbl val="0"/>
      </c:catAx>
      <c:valAx>
        <c:axId val="1831254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1255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6D1F22-444B-42A5-9634-D833D8183E25}" type="doc">
      <dgm:prSet loTypeId="urn:microsoft.com/office/officeart/2005/8/layout/v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D805E007-B121-4EBD-8C00-8BFECA7A5CF1}">
      <dgm:prSet phldrT="[Tekst]" phldr="0" custT="1"/>
      <dgm:spPr/>
      <dgm:t>
        <a:bodyPr/>
        <a:lstStyle/>
        <a:p>
          <a:r>
            <a:rPr lang="pl-PL" sz="2700" b="1" dirty="0"/>
            <a:t>PUBLICZNE </a:t>
          </a:r>
          <a:br>
            <a:rPr lang="pl-PL" sz="2700" dirty="0"/>
          </a:br>
          <a:r>
            <a:rPr lang="pl-PL" sz="2700" b="0" dirty="0"/>
            <a:t>64 jednostki</a:t>
          </a:r>
        </a:p>
        <a:p>
          <a:r>
            <a:rPr lang="pl-PL" sz="2400" b="0" dirty="0"/>
            <a:t>20 tys. dzieci/uczniów</a:t>
          </a:r>
        </a:p>
      </dgm:t>
    </dgm:pt>
    <dgm:pt modelId="{A3AFFC4F-C1DA-451E-9988-759557453C68}" type="parTrans" cxnId="{BADE13B3-FC2B-4658-B8B7-E68663D988A8}">
      <dgm:prSet/>
      <dgm:spPr/>
      <dgm:t>
        <a:bodyPr/>
        <a:lstStyle/>
        <a:p>
          <a:endParaRPr lang="pl-PL"/>
        </a:p>
      </dgm:t>
    </dgm:pt>
    <dgm:pt modelId="{0DA348EF-4831-49CB-A5C3-14C051DF754C}" type="sibTrans" cxnId="{BADE13B3-FC2B-4658-B8B7-E68663D988A8}">
      <dgm:prSet/>
      <dgm:spPr/>
      <dgm:t>
        <a:bodyPr/>
        <a:lstStyle/>
        <a:p>
          <a:endParaRPr lang="pl-PL"/>
        </a:p>
      </dgm:t>
    </dgm:pt>
    <dgm:pt modelId="{435FF450-02E0-4207-B0AC-163975966650}">
      <dgm:prSet phldrT="[Tekst]" phldr="0"/>
      <dgm:spPr/>
      <dgm:t>
        <a:bodyPr/>
        <a:lstStyle/>
        <a:p>
          <a:r>
            <a:rPr lang="pl-PL" b="1" dirty="0"/>
            <a:t>PRZEDSZKOLA</a:t>
          </a:r>
        </a:p>
      </dgm:t>
    </dgm:pt>
    <dgm:pt modelId="{4658E5DD-DF86-40B4-91AD-18D95BDBCD92}" type="parTrans" cxnId="{7FDD2453-D70A-464B-8D53-227DC52AC874}">
      <dgm:prSet/>
      <dgm:spPr/>
      <dgm:t>
        <a:bodyPr/>
        <a:lstStyle/>
        <a:p>
          <a:endParaRPr lang="pl-PL"/>
        </a:p>
      </dgm:t>
    </dgm:pt>
    <dgm:pt modelId="{BD10A178-BAFA-432E-AB73-C2A9C6EB8EDC}" type="sibTrans" cxnId="{7FDD2453-D70A-464B-8D53-227DC52AC874}">
      <dgm:prSet/>
      <dgm:spPr/>
      <dgm:t>
        <a:bodyPr/>
        <a:lstStyle/>
        <a:p>
          <a:endParaRPr lang="pl-PL"/>
        </a:p>
      </dgm:t>
    </dgm:pt>
    <dgm:pt modelId="{D45D2EC0-7CDB-451C-9AC0-219B5C4F9D41}">
      <dgm:prSet phldrT="[Tekst]" phldr="0"/>
      <dgm:spPr/>
      <dgm:t>
        <a:bodyPr/>
        <a:lstStyle/>
        <a:p>
          <a:r>
            <a:rPr lang="pl-PL" b="1" dirty="0"/>
            <a:t>SZKOŁY PODSTAWOWE</a:t>
          </a:r>
        </a:p>
      </dgm:t>
    </dgm:pt>
    <dgm:pt modelId="{15A4CA47-4BB8-4283-9C69-A9E959CA1414}" type="parTrans" cxnId="{E208D009-3619-4AF6-8701-6A58CB3909F6}">
      <dgm:prSet/>
      <dgm:spPr/>
      <dgm:t>
        <a:bodyPr/>
        <a:lstStyle/>
        <a:p>
          <a:endParaRPr lang="pl-PL"/>
        </a:p>
      </dgm:t>
    </dgm:pt>
    <dgm:pt modelId="{D96DBA70-8048-48B7-999E-FAFAFD7823CD}" type="sibTrans" cxnId="{E208D009-3619-4AF6-8701-6A58CB3909F6}">
      <dgm:prSet/>
      <dgm:spPr/>
      <dgm:t>
        <a:bodyPr/>
        <a:lstStyle/>
        <a:p>
          <a:endParaRPr lang="pl-PL"/>
        </a:p>
      </dgm:t>
    </dgm:pt>
    <dgm:pt modelId="{8231A5D1-FC55-44BC-B758-985F7340788F}">
      <dgm:prSet phldrT="[Tekst]" phldr="0" custT="1"/>
      <dgm:spPr/>
      <dgm:t>
        <a:bodyPr/>
        <a:lstStyle/>
        <a:p>
          <a:r>
            <a:rPr lang="pl-PL" sz="2400" b="1" dirty="0"/>
            <a:t>NIEPUBLICZNE</a:t>
          </a:r>
          <a:br>
            <a:rPr lang="pl-PL" sz="2700" dirty="0"/>
          </a:br>
          <a:r>
            <a:rPr lang="pl-PL" sz="2700" b="0" dirty="0"/>
            <a:t>64 jednostki</a:t>
          </a:r>
        </a:p>
        <a:p>
          <a:r>
            <a:rPr lang="pl-PL" sz="2400" b="0" dirty="0"/>
            <a:t>ok. 6,5 tys. dzieci/ uczniów</a:t>
          </a:r>
        </a:p>
        <a:p>
          <a:endParaRPr lang="pl-PL" sz="2700" b="1" dirty="0"/>
        </a:p>
      </dgm:t>
    </dgm:pt>
    <dgm:pt modelId="{E7BCA76C-6D91-4E7E-80EA-E493926BA9AE}" type="parTrans" cxnId="{34BABB41-08CE-4A0A-B9C2-24A56A7A869C}">
      <dgm:prSet/>
      <dgm:spPr/>
      <dgm:t>
        <a:bodyPr/>
        <a:lstStyle/>
        <a:p>
          <a:endParaRPr lang="pl-PL"/>
        </a:p>
      </dgm:t>
    </dgm:pt>
    <dgm:pt modelId="{68DAA29B-484E-4587-B27C-8BD1A2E0064E}" type="sibTrans" cxnId="{34BABB41-08CE-4A0A-B9C2-24A56A7A869C}">
      <dgm:prSet/>
      <dgm:spPr/>
      <dgm:t>
        <a:bodyPr/>
        <a:lstStyle/>
        <a:p>
          <a:endParaRPr lang="pl-PL"/>
        </a:p>
      </dgm:t>
    </dgm:pt>
    <dgm:pt modelId="{8DDB6559-5297-4E20-8DFD-B1627188A975}">
      <dgm:prSet phldrT="[Tekst]" phldr="0"/>
      <dgm:spPr/>
      <dgm:t>
        <a:bodyPr/>
        <a:lstStyle/>
        <a:p>
          <a:r>
            <a:rPr lang="pl-PL" b="1" dirty="0"/>
            <a:t>PRZEDSZKOLA</a:t>
          </a:r>
        </a:p>
      </dgm:t>
    </dgm:pt>
    <dgm:pt modelId="{970F1605-4DC4-4DF3-94E2-D11A3670E453}" type="parTrans" cxnId="{0876BE5B-AD6A-451A-B92D-780C16ADA5CB}">
      <dgm:prSet/>
      <dgm:spPr/>
      <dgm:t>
        <a:bodyPr/>
        <a:lstStyle/>
        <a:p>
          <a:endParaRPr lang="pl-PL"/>
        </a:p>
      </dgm:t>
    </dgm:pt>
    <dgm:pt modelId="{D6B28C96-4417-4972-80C2-B20FF4D951D2}" type="sibTrans" cxnId="{0876BE5B-AD6A-451A-B92D-780C16ADA5CB}">
      <dgm:prSet/>
      <dgm:spPr/>
      <dgm:t>
        <a:bodyPr/>
        <a:lstStyle/>
        <a:p>
          <a:endParaRPr lang="pl-PL"/>
        </a:p>
      </dgm:t>
    </dgm:pt>
    <dgm:pt modelId="{05060B2D-5F52-4F9A-8985-E81BB0FE3A75}">
      <dgm:prSet phldrT="[Tekst]" phldr="0"/>
      <dgm:spPr/>
      <dgm:t>
        <a:bodyPr/>
        <a:lstStyle/>
        <a:p>
          <a:r>
            <a:rPr lang="pl-PL" b="1" dirty="0"/>
            <a:t>SZKOŁ PODSTAWOWE</a:t>
          </a:r>
        </a:p>
      </dgm:t>
    </dgm:pt>
    <dgm:pt modelId="{8625AAEE-C269-41FD-A1E8-6017BE54DC19}" type="parTrans" cxnId="{745FC6D7-C758-4F0F-AC01-980171A81178}">
      <dgm:prSet/>
      <dgm:spPr/>
      <dgm:t>
        <a:bodyPr/>
        <a:lstStyle/>
        <a:p>
          <a:endParaRPr lang="pl-PL"/>
        </a:p>
      </dgm:t>
    </dgm:pt>
    <dgm:pt modelId="{268669B9-6266-4306-B43D-7F7FA78B5E64}" type="sibTrans" cxnId="{745FC6D7-C758-4F0F-AC01-980171A81178}">
      <dgm:prSet/>
      <dgm:spPr/>
      <dgm:t>
        <a:bodyPr/>
        <a:lstStyle/>
        <a:p>
          <a:endParaRPr lang="pl-PL"/>
        </a:p>
      </dgm:t>
    </dgm:pt>
    <dgm:pt modelId="{8D787E52-9F8F-4B01-96F6-78D436B63F17}">
      <dgm:prSet phldrT="[Tekst]" phldr="0"/>
      <dgm:spPr/>
      <dgm:t>
        <a:bodyPr/>
        <a:lstStyle/>
        <a:p>
          <a:r>
            <a:rPr lang="pl-PL"/>
            <a:t>24 JEDNOSTKI</a:t>
          </a:r>
          <a:endParaRPr lang="pl-PL" dirty="0"/>
        </a:p>
      </dgm:t>
    </dgm:pt>
    <dgm:pt modelId="{5358BE5A-69B0-4BE1-9132-68348869F330}" type="parTrans" cxnId="{5B73E326-A7EE-48C8-9FBF-01A11CD29917}">
      <dgm:prSet/>
      <dgm:spPr/>
      <dgm:t>
        <a:bodyPr/>
        <a:lstStyle/>
        <a:p>
          <a:endParaRPr lang="pl-PL"/>
        </a:p>
      </dgm:t>
    </dgm:pt>
    <dgm:pt modelId="{09C12F8A-3279-4433-838D-BDBE9DF8A46D}" type="sibTrans" cxnId="{5B73E326-A7EE-48C8-9FBF-01A11CD29917}">
      <dgm:prSet/>
      <dgm:spPr/>
      <dgm:t>
        <a:bodyPr/>
        <a:lstStyle/>
        <a:p>
          <a:endParaRPr lang="pl-PL"/>
        </a:p>
      </dgm:t>
    </dgm:pt>
    <dgm:pt modelId="{B129E17B-5CE1-47DA-A5EE-79EEF5EFBB51}">
      <dgm:prSet phldrT="[Tekst]" phldr="0"/>
      <dgm:spPr/>
      <dgm:t>
        <a:bodyPr/>
        <a:lstStyle/>
        <a:p>
          <a:r>
            <a:rPr lang="pl-PL" dirty="0"/>
            <a:t>14 SAMODZIELNYCH JEDNOSTEK</a:t>
          </a:r>
        </a:p>
      </dgm:t>
    </dgm:pt>
    <dgm:pt modelId="{CF0C8637-77E1-4040-9495-4F2AFA9B7330}" type="parTrans" cxnId="{93CDEDEC-0BEB-4544-894E-D71364EEB395}">
      <dgm:prSet/>
      <dgm:spPr/>
      <dgm:t>
        <a:bodyPr/>
        <a:lstStyle/>
        <a:p>
          <a:endParaRPr lang="pl-PL"/>
        </a:p>
      </dgm:t>
    </dgm:pt>
    <dgm:pt modelId="{F5411A97-E39D-4EBA-84BC-879476571B9C}" type="sibTrans" cxnId="{93CDEDEC-0BEB-4544-894E-D71364EEB395}">
      <dgm:prSet/>
      <dgm:spPr/>
      <dgm:t>
        <a:bodyPr/>
        <a:lstStyle/>
        <a:p>
          <a:endParaRPr lang="pl-PL"/>
        </a:p>
      </dgm:t>
    </dgm:pt>
    <dgm:pt modelId="{2550AD68-3145-48B6-8693-F3C3CB47D9A2}">
      <dgm:prSet phldrT="[Tekst]" phldr="0"/>
      <dgm:spPr/>
      <dgm:t>
        <a:bodyPr/>
        <a:lstStyle/>
        <a:p>
          <a:r>
            <a:rPr lang="pl-PL" b="1" dirty="0"/>
            <a:t>LICEA OGÓLNOKSZTAŁCĄCE</a:t>
          </a:r>
        </a:p>
      </dgm:t>
    </dgm:pt>
    <dgm:pt modelId="{D0101F4C-1F70-497B-B927-095ED735BCED}" type="parTrans" cxnId="{8AB827AA-CB19-4E04-993B-6460CD47EBA0}">
      <dgm:prSet/>
      <dgm:spPr/>
      <dgm:t>
        <a:bodyPr/>
        <a:lstStyle/>
        <a:p>
          <a:endParaRPr lang="pl-PL"/>
        </a:p>
      </dgm:t>
    </dgm:pt>
    <dgm:pt modelId="{B6CC8431-17DF-46FD-B1F7-CD1124A49503}" type="sibTrans" cxnId="{8AB827AA-CB19-4E04-993B-6460CD47EBA0}">
      <dgm:prSet/>
      <dgm:spPr/>
      <dgm:t>
        <a:bodyPr/>
        <a:lstStyle/>
        <a:p>
          <a:endParaRPr lang="pl-PL"/>
        </a:p>
      </dgm:t>
    </dgm:pt>
    <dgm:pt modelId="{2C2E0BB0-ED64-4856-90D0-DEA477FDE6F7}">
      <dgm:prSet phldrT="[Tekst]" phldr="0"/>
      <dgm:spPr/>
      <dgm:t>
        <a:bodyPr/>
        <a:lstStyle/>
        <a:p>
          <a:r>
            <a:rPr lang="pl-PL" dirty="0"/>
            <a:t>7 SAMODZIELNYCH JEDNOSTEK</a:t>
          </a:r>
        </a:p>
      </dgm:t>
    </dgm:pt>
    <dgm:pt modelId="{1A326240-8A2C-469D-9B24-D6412D739FBA}" type="parTrans" cxnId="{A9103018-F6FA-4A2F-A0E5-4A4D2FB1609C}">
      <dgm:prSet/>
      <dgm:spPr/>
      <dgm:t>
        <a:bodyPr/>
        <a:lstStyle/>
        <a:p>
          <a:endParaRPr lang="pl-PL"/>
        </a:p>
      </dgm:t>
    </dgm:pt>
    <dgm:pt modelId="{430E3F10-9243-4F17-B15F-2A36E0E4C924}" type="sibTrans" cxnId="{A9103018-F6FA-4A2F-A0E5-4A4D2FB1609C}">
      <dgm:prSet/>
      <dgm:spPr/>
      <dgm:t>
        <a:bodyPr/>
        <a:lstStyle/>
        <a:p>
          <a:endParaRPr lang="pl-PL"/>
        </a:p>
      </dgm:t>
    </dgm:pt>
    <dgm:pt modelId="{1079786E-52BD-41E9-804F-66C85DABF738}">
      <dgm:prSet phldrT="[Tekst]" phldr="0"/>
      <dgm:spPr/>
      <dgm:t>
        <a:bodyPr/>
        <a:lstStyle/>
        <a:p>
          <a:r>
            <a:rPr lang="pl-PL" b="1" dirty="0"/>
            <a:t>ZESPOŁY SZKÓŁ</a:t>
          </a:r>
        </a:p>
      </dgm:t>
    </dgm:pt>
    <dgm:pt modelId="{9C42251C-47B7-478B-B25E-8ECF3877AE6E}" type="parTrans" cxnId="{6A8FD352-815B-4CED-919E-7146079BFD72}">
      <dgm:prSet/>
      <dgm:spPr/>
      <dgm:t>
        <a:bodyPr/>
        <a:lstStyle/>
        <a:p>
          <a:endParaRPr lang="pl-PL"/>
        </a:p>
      </dgm:t>
    </dgm:pt>
    <dgm:pt modelId="{5BD4166C-38A7-45F7-92A7-4618DF8F38AD}" type="sibTrans" cxnId="{6A8FD352-815B-4CED-919E-7146079BFD72}">
      <dgm:prSet/>
      <dgm:spPr/>
      <dgm:t>
        <a:bodyPr/>
        <a:lstStyle/>
        <a:p>
          <a:endParaRPr lang="pl-PL"/>
        </a:p>
      </dgm:t>
    </dgm:pt>
    <dgm:pt modelId="{E7AF614F-4294-4F7D-88A4-6DFF96849BDB}">
      <dgm:prSet phldrT="[Tekst]" phldr="0"/>
      <dgm:spPr/>
      <dgm:t>
        <a:bodyPr/>
        <a:lstStyle/>
        <a:p>
          <a:r>
            <a:rPr lang="pl-PL" dirty="0"/>
            <a:t>11 JEDNOSTEK</a:t>
          </a:r>
        </a:p>
      </dgm:t>
    </dgm:pt>
    <dgm:pt modelId="{6F2485FA-D463-4725-93E0-A5902A22D7EA}" type="parTrans" cxnId="{213C78D7-BD47-420D-8A8E-E644B273E47C}">
      <dgm:prSet/>
      <dgm:spPr/>
      <dgm:t>
        <a:bodyPr/>
        <a:lstStyle/>
        <a:p>
          <a:endParaRPr lang="pl-PL"/>
        </a:p>
      </dgm:t>
    </dgm:pt>
    <dgm:pt modelId="{F625C1F3-D0D0-4E12-BDDF-1BE0226BBA12}" type="sibTrans" cxnId="{213C78D7-BD47-420D-8A8E-E644B273E47C}">
      <dgm:prSet/>
      <dgm:spPr/>
      <dgm:t>
        <a:bodyPr/>
        <a:lstStyle/>
        <a:p>
          <a:endParaRPr lang="pl-PL"/>
        </a:p>
      </dgm:t>
    </dgm:pt>
    <dgm:pt modelId="{5AC479A4-5B59-4FDC-A956-94EEFC691D74}">
      <dgm:prSet phldrT="[Tekst]" phldr="0"/>
      <dgm:spPr/>
      <dgm:t>
        <a:bodyPr/>
        <a:lstStyle/>
        <a:p>
          <a:r>
            <a:rPr lang="pl-PL" dirty="0"/>
            <a:t>24 JEDNOSTKI</a:t>
          </a:r>
        </a:p>
      </dgm:t>
    </dgm:pt>
    <dgm:pt modelId="{28D8B007-6BD4-4394-8D56-77D25E3269D5}" type="parTrans" cxnId="{E85898D8-4651-4708-84AB-64B7DC4AD2C5}">
      <dgm:prSet/>
      <dgm:spPr/>
      <dgm:t>
        <a:bodyPr/>
        <a:lstStyle/>
        <a:p>
          <a:endParaRPr lang="pl-PL"/>
        </a:p>
      </dgm:t>
    </dgm:pt>
    <dgm:pt modelId="{170F4C5F-C5DD-4284-97E5-415B4625BFE1}" type="sibTrans" cxnId="{E85898D8-4651-4708-84AB-64B7DC4AD2C5}">
      <dgm:prSet/>
      <dgm:spPr/>
      <dgm:t>
        <a:bodyPr/>
        <a:lstStyle/>
        <a:p>
          <a:endParaRPr lang="pl-PL"/>
        </a:p>
      </dgm:t>
    </dgm:pt>
    <dgm:pt modelId="{3452DB3A-1EF0-4C05-B6DE-A31B823D9C8F}">
      <dgm:prSet phldrT="[Tekst]" phldr="0"/>
      <dgm:spPr/>
      <dgm:t>
        <a:bodyPr/>
        <a:lstStyle/>
        <a:p>
          <a:r>
            <a:rPr lang="pl-PL" dirty="0"/>
            <a:t>11 JEDNOSTEK</a:t>
          </a:r>
        </a:p>
      </dgm:t>
    </dgm:pt>
    <dgm:pt modelId="{C27708D6-883D-431D-AA56-EF462BC81FA9}" type="parTrans" cxnId="{C8B43FD8-E15F-4F11-A925-42B0F2193E84}">
      <dgm:prSet/>
      <dgm:spPr/>
      <dgm:t>
        <a:bodyPr/>
        <a:lstStyle/>
        <a:p>
          <a:endParaRPr lang="pl-PL"/>
        </a:p>
      </dgm:t>
    </dgm:pt>
    <dgm:pt modelId="{6E9C09EA-D532-4D74-A794-DC73316EE98C}" type="sibTrans" cxnId="{C8B43FD8-E15F-4F11-A925-42B0F2193E84}">
      <dgm:prSet/>
      <dgm:spPr/>
      <dgm:t>
        <a:bodyPr/>
        <a:lstStyle/>
        <a:p>
          <a:endParaRPr lang="pl-PL"/>
        </a:p>
      </dgm:t>
    </dgm:pt>
    <dgm:pt modelId="{C203F278-E0A7-4D44-B599-0916FF9828D5}">
      <dgm:prSet phldrT="[Tekst]" phldr="0"/>
      <dgm:spPr/>
      <dgm:t>
        <a:bodyPr/>
        <a:lstStyle/>
        <a:p>
          <a:r>
            <a:rPr lang="pl-PL" b="1" dirty="0"/>
            <a:t>SZKOŁY PONADPODSTAWOWE</a:t>
          </a:r>
        </a:p>
      </dgm:t>
    </dgm:pt>
    <dgm:pt modelId="{91366DFA-40A4-496D-99D3-9EBEDDE22451}" type="parTrans" cxnId="{BB26266A-7022-4927-A1DB-5CDA92DD6B94}">
      <dgm:prSet/>
      <dgm:spPr/>
      <dgm:t>
        <a:bodyPr/>
        <a:lstStyle/>
        <a:p>
          <a:endParaRPr lang="pl-PL"/>
        </a:p>
      </dgm:t>
    </dgm:pt>
    <dgm:pt modelId="{6A779EEA-63F0-4465-9AB0-7F30829DE86A}" type="sibTrans" cxnId="{BB26266A-7022-4927-A1DB-5CDA92DD6B94}">
      <dgm:prSet/>
      <dgm:spPr/>
      <dgm:t>
        <a:bodyPr/>
        <a:lstStyle/>
        <a:p>
          <a:endParaRPr lang="pl-PL"/>
        </a:p>
      </dgm:t>
    </dgm:pt>
    <dgm:pt modelId="{3ADC4F73-810A-4284-8330-352CDC02A33C}">
      <dgm:prSet phldrT="[Tekst]" phldr="0"/>
      <dgm:spPr/>
      <dgm:t>
        <a:bodyPr/>
        <a:lstStyle/>
        <a:p>
          <a:r>
            <a:rPr lang="pl-PL" dirty="0"/>
            <a:t>10 JEDNOSTEK</a:t>
          </a:r>
        </a:p>
      </dgm:t>
    </dgm:pt>
    <dgm:pt modelId="{12D4DF47-8A22-4588-9E3B-C1B88540AEBF}" type="parTrans" cxnId="{56BF1F55-EF53-42BF-885F-72D59A47EC51}">
      <dgm:prSet/>
      <dgm:spPr/>
      <dgm:t>
        <a:bodyPr/>
        <a:lstStyle/>
        <a:p>
          <a:endParaRPr lang="pl-PL"/>
        </a:p>
      </dgm:t>
    </dgm:pt>
    <dgm:pt modelId="{B0C53659-4E9F-47FE-810E-81B03E713B0D}" type="sibTrans" cxnId="{56BF1F55-EF53-42BF-885F-72D59A47EC51}">
      <dgm:prSet/>
      <dgm:spPr/>
      <dgm:t>
        <a:bodyPr/>
        <a:lstStyle/>
        <a:p>
          <a:endParaRPr lang="pl-PL"/>
        </a:p>
      </dgm:t>
    </dgm:pt>
    <dgm:pt modelId="{7DF1BA81-BFDF-48F9-9F86-C99B8D69B93E}">
      <dgm:prSet phldrT="[Tekst]" phldr="0"/>
      <dgm:spPr/>
      <dgm:t>
        <a:bodyPr/>
        <a:lstStyle/>
        <a:p>
          <a:r>
            <a:rPr lang="pl-PL" b="1" dirty="0"/>
            <a:t>SZKOŁY SPECJALNE</a:t>
          </a:r>
        </a:p>
      </dgm:t>
    </dgm:pt>
    <dgm:pt modelId="{01DCFD36-174A-4E1E-9142-83B6DAC35F2F}" type="parTrans" cxnId="{169FB0C2-9E7A-4D09-90B9-293AE5EC8DB6}">
      <dgm:prSet/>
      <dgm:spPr/>
      <dgm:t>
        <a:bodyPr/>
        <a:lstStyle/>
        <a:p>
          <a:endParaRPr lang="pl-PL"/>
        </a:p>
      </dgm:t>
    </dgm:pt>
    <dgm:pt modelId="{435EEF01-4E41-4AC5-8D23-BCB69A533510}" type="sibTrans" cxnId="{169FB0C2-9E7A-4D09-90B9-293AE5EC8DB6}">
      <dgm:prSet/>
      <dgm:spPr/>
      <dgm:t>
        <a:bodyPr/>
        <a:lstStyle/>
        <a:p>
          <a:endParaRPr lang="pl-PL"/>
        </a:p>
      </dgm:t>
    </dgm:pt>
    <dgm:pt modelId="{E315E857-8668-4626-8848-E95750148554}">
      <dgm:prSet phldrT="[Tekst]" phldr="0"/>
      <dgm:spPr/>
      <dgm:t>
        <a:bodyPr/>
        <a:lstStyle/>
        <a:p>
          <a:r>
            <a:rPr lang="pl-PL" dirty="0"/>
            <a:t>3 JEDNOSTKI</a:t>
          </a:r>
        </a:p>
      </dgm:t>
    </dgm:pt>
    <dgm:pt modelId="{06ADE487-20E0-4893-8EF3-9D05DB7DAD44}" type="parTrans" cxnId="{C51FD8D9-37AE-41CC-9012-48893673925A}">
      <dgm:prSet/>
      <dgm:spPr/>
      <dgm:t>
        <a:bodyPr/>
        <a:lstStyle/>
        <a:p>
          <a:endParaRPr lang="pl-PL"/>
        </a:p>
      </dgm:t>
    </dgm:pt>
    <dgm:pt modelId="{BE934892-F6D8-4BE8-9E6D-AF6C7F9C451F}" type="sibTrans" cxnId="{C51FD8D9-37AE-41CC-9012-48893673925A}">
      <dgm:prSet/>
      <dgm:spPr/>
      <dgm:t>
        <a:bodyPr/>
        <a:lstStyle/>
        <a:p>
          <a:endParaRPr lang="pl-PL"/>
        </a:p>
      </dgm:t>
    </dgm:pt>
    <dgm:pt modelId="{10602826-463E-4FA5-B6D7-3C2D548A228B}">
      <dgm:prSet phldrT="[Tekst]" phldr="0"/>
      <dgm:spPr/>
      <dgm:t>
        <a:bodyPr/>
        <a:lstStyle/>
        <a:p>
          <a:r>
            <a:rPr lang="pl-PL" b="1" dirty="0"/>
            <a:t>POZOSTAŁE PLACÓWKI</a:t>
          </a:r>
        </a:p>
      </dgm:t>
    </dgm:pt>
    <dgm:pt modelId="{E4AF38E7-028C-49CC-9B96-F58E1AFBA1B6}" type="parTrans" cxnId="{D22CABF2-D45C-4ADC-8674-752A1071B0B1}">
      <dgm:prSet/>
      <dgm:spPr/>
      <dgm:t>
        <a:bodyPr/>
        <a:lstStyle/>
        <a:p>
          <a:endParaRPr lang="pl-PL"/>
        </a:p>
      </dgm:t>
    </dgm:pt>
    <dgm:pt modelId="{1C29DBD5-E34E-4F60-B9BF-FA85CA63C6CA}" type="sibTrans" cxnId="{D22CABF2-D45C-4ADC-8674-752A1071B0B1}">
      <dgm:prSet/>
      <dgm:spPr/>
      <dgm:t>
        <a:bodyPr/>
        <a:lstStyle/>
        <a:p>
          <a:endParaRPr lang="pl-PL"/>
        </a:p>
      </dgm:t>
    </dgm:pt>
    <dgm:pt modelId="{6D74995F-D9CF-4459-8EC4-D90508CD42D9}">
      <dgm:prSet phldrT="[Tekst]" phldr="0"/>
      <dgm:spPr/>
      <dgm:t>
        <a:bodyPr/>
        <a:lstStyle/>
        <a:p>
          <a:r>
            <a:rPr lang="pl-PL"/>
            <a:t>5 JEDNOSTEK</a:t>
          </a:r>
          <a:endParaRPr lang="pl-PL" dirty="0"/>
        </a:p>
      </dgm:t>
    </dgm:pt>
    <dgm:pt modelId="{438C7A9E-14F5-48C1-9A65-375A1008D081}" type="parTrans" cxnId="{838C7CF3-CF0A-4DBD-8C50-91AFAA5FD420}">
      <dgm:prSet/>
      <dgm:spPr/>
      <dgm:t>
        <a:bodyPr/>
        <a:lstStyle/>
        <a:p>
          <a:endParaRPr lang="pl-PL"/>
        </a:p>
      </dgm:t>
    </dgm:pt>
    <dgm:pt modelId="{0D2F082A-3445-4E67-BE8A-5B7A5C29A930}" type="sibTrans" cxnId="{838C7CF3-CF0A-4DBD-8C50-91AFAA5FD420}">
      <dgm:prSet/>
      <dgm:spPr/>
      <dgm:t>
        <a:bodyPr/>
        <a:lstStyle/>
        <a:p>
          <a:endParaRPr lang="pl-PL"/>
        </a:p>
      </dgm:t>
    </dgm:pt>
    <dgm:pt modelId="{76997F03-50A7-4C5E-BB20-0728C0AA005F}">
      <dgm:prSet phldrT="[Tekst]" phldr="0"/>
      <dgm:spPr/>
      <dgm:t>
        <a:bodyPr/>
        <a:lstStyle/>
        <a:p>
          <a:r>
            <a:rPr lang="pl-PL" b="1" dirty="0"/>
            <a:t>SZKOŁY DLA DOROSŁYCH</a:t>
          </a:r>
        </a:p>
      </dgm:t>
    </dgm:pt>
    <dgm:pt modelId="{931ABB81-ED5C-4E6F-9D73-E778A2D85C8C}" type="parTrans" cxnId="{D083C7F2-9822-428C-B43F-3616A32217C6}">
      <dgm:prSet/>
      <dgm:spPr/>
      <dgm:t>
        <a:bodyPr/>
        <a:lstStyle/>
        <a:p>
          <a:endParaRPr lang="pl-PL"/>
        </a:p>
      </dgm:t>
    </dgm:pt>
    <dgm:pt modelId="{BE0E7A30-7671-4363-B767-DBE7B4C5FB6A}" type="sibTrans" cxnId="{D083C7F2-9822-428C-B43F-3616A32217C6}">
      <dgm:prSet/>
      <dgm:spPr/>
      <dgm:t>
        <a:bodyPr/>
        <a:lstStyle/>
        <a:p>
          <a:endParaRPr lang="pl-PL"/>
        </a:p>
      </dgm:t>
    </dgm:pt>
    <dgm:pt modelId="{55942D3F-6E58-4D66-B6CC-AB42E91BA9BB}">
      <dgm:prSet phldrT="[Tekst]" phldr="0"/>
      <dgm:spPr/>
      <dgm:t>
        <a:bodyPr/>
        <a:lstStyle/>
        <a:p>
          <a:r>
            <a:rPr lang="pl-PL"/>
            <a:t>13 JEDNOSTEK</a:t>
          </a:r>
          <a:endParaRPr lang="pl-PL" dirty="0"/>
        </a:p>
      </dgm:t>
    </dgm:pt>
    <dgm:pt modelId="{4CBF4C03-B112-414A-96E9-B9E285E01E8A}" type="parTrans" cxnId="{2DFDB13D-2D3F-4737-AFD2-A8EAAEEEA7D8}">
      <dgm:prSet/>
      <dgm:spPr/>
      <dgm:t>
        <a:bodyPr/>
        <a:lstStyle/>
        <a:p>
          <a:endParaRPr lang="pl-PL"/>
        </a:p>
      </dgm:t>
    </dgm:pt>
    <dgm:pt modelId="{34802258-FA7C-45CB-A1CE-73B46F283142}" type="sibTrans" cxnId="{2DFDB13D-2D3F-4737-AFD2-A8EAAEEEA7D8}">
      <dgm:prSet/>
      <dgm:spPr/>
      <dgm:t>
        <a:bodyPr/>
        <a:lstStyle/>
        <a:p>
          <a:endParaRPr lang="pl-PL"/>
        </a:p>
      </dgm:t>
    </dgm:pt>
    <dgm:pt modelId="{78D0F455-3D52-44EA-8907-9FBF540E2C59}">
      <dgm:prSet phldrT="[Tekst]" phldr="0"/>
      <dgm:spPr/>
      <dgm:t>
        <a:bodyPr/>
        <a:lstStyle/>
        <a:p>
          <a:r>
            <a:rPr lang="pl-PL" b="1" dirty="0"/>
            <a:t>POZOSTAŁE PLACÓWKI</a:t>
          </a:r>
        </a:p>
      </dgm:t>
    </dgm:pt>
    <dgm:pt modelId="{CE544D23-8C7E-45BF-9FF0-BC6BC66EEFC3}" type="parTrans" cxnId="{972F86B3-593E-4541-A178-D3D1EE759B6C}">
      <dgm:prSet/>
      <dgm:spPr/>
      <dgm:t>
        <a:bodyPr/>
        <a:lstStyle/>
        <a:p>
          <a:endParaRPr lang="pl-PL"/>
        </a:p>
      </dgm:t>
    </dgm:pt>
    <dgm:pt modelId="{157F5751-F064-4ED6-9D53-C1EAFEB8D609}" type="sibTrans" cxnId="{972F86B3-593E-4541-A178-D3D1EE759B6C}">
      <dgm:prSet/>
      <dgm:spPr/>
      <dgm:t>
        <a:bodyPr/>
        <a:lstStyle/>
        <a:p>
          <a:endParaRPr lang="pl-PL"/>
        </a:p>
      </dgm:t>
    </dgm:pt>
    <dgm:pt modelId="{B5089B65-1936-4AAA-869A-3B07E4771633}">
      <dgm:prSet phldrT="[Tekst]" phldr="0"/>
      <dgm:spPr/>
      <dgm:t>
        <a:bodyPr/>
        <a:lstStyle/>
        <a:p>
          <a:r>
            <a:rPr lang="pl-PL"/>
            <a:t>6 JEDNOSTEK</a:t>
          </a:r>
          <a:endParaRPr lang="pl-PL" dirty="0"/>
        </a:p>
      </dgm:t>
    </dgm:pt>
    <dgm:pt modelId="{19FD0E8C-765B-4DA7-A191-DDB92CB3BA7E}" type="parTrans" cxnId="{6D52AACE-987E-422A-87E4-C3F440CE92DB}">
      <dgm:prSet/>
      <dgm:spPr/>
      <dgm:t>
        <a:bodyPr/>
        <a:lstStyle/>
        <a:p>
          <a:endParaRPr lang="pl-PL"/>
        </a:p>
      </dgm:t>
    </dgm:pt>
    <dgm:pt modelId="{5F8AA626-D418-4272-9AC4-858EA241CD97}" type="sibTrans" cxnId="{6D52AACE-987E-422A-87E4-C3F440CE92DB}">
      <dgm:prSet/>
      <dgm:spPr/>
      <dgm:t>
        <a:bodyPr/>
        <a:lstStyle/>
        <a:p>
          <a:endParaRPr lang="pl-PL"/>
        </a:p>
      </dgm:t>
    </dgm:pt>
    <dgm:pt modelId="{2A15868B-5EF2-4D59-B5A4-A00F410F11C6}" type="pres">
      <dgm:prSet presAssocID="{A86D1F22-444B-42A5-9634-D833D8183E25}" presName="Name0" presStyleCnt="0">
        <dgm:presLayoutVars>
          <dgm:dir/>
          <dgm:animLvl val="lvl"/>
          <dgm:resizeHandles/>
        </dgm:presLayoutVars>
      </dgm:prSet>
      <dgm:spPr/>
    </dgm:pt>
    <dgm:pt modelId="{9C95359D-F4FA-4445-907C-97B31817C674}" type="pres">
      <dgm:prSet presAssocID="{D805E007-B121-4EBD-8C00-8BFECA7A5CF1}" presName="linNode" presStyleCnt="0"/>
      <dgm:spPr/>
    </dgm:pt>
    <dgm:pt modelId="{E265091A-B173-4834-8813-08C669C442E2}" type="pres">
      <dgm:prSet presAssocID="{D805E007-B121-4EBD-8C00-8BFECA7A5CF1}" presName="parentShp" presStyleLbl="node1" presStyleIdx="0" presStyleCnt="2" custLinFactNeighborX="-1648" custLinFactNeighborY="-336">
        <dgm:presLayoutVars>
          <dgm:bulletEnabled val="1"/>
        </dgm:presLayoutVars>
      </dgm:prSet>
      <dgm:spPr/>
    </dgm:pt>
    <dgm:pt modelId="{7BAF6FF5-1532-4696-A87E-64429FD95AD5}" type="pres">
      <dgm:prSet presAssocID="{D805E007-B121-4EBD-8C00-8BFECA7A5CF1}" presName="childShp" presStyleLbl="bgAccFollowNode1" presStyleIdx="0" presStyleCnt="2">
        <dgm:presLayoutVars>
          <dgm:bulletEnabled val="1"/>
        </dgm:presLayoutVars>
      </dgm:prSet>
      <dgm:spPr/>
    </dgm:pt>
    <dgm:pt modelId="{71AB772C-06DF-4BF0-A4FC-FBBBB4E01A39}" type="pres">
      <dgm:prSet presAssocID="{0DA348EF-4831-49CB-A5C3-14C051DF754C}" presName="spacing" presStyleCnt="0"/>
      <dgm:spPr/>
    </dgm:pt>
    <dgm:pt modelId="{04B65979-5A6D-40C7-86EB-BB1304E7234A}" type="pres">
      <dgm:prSet presAssocID="{8231A5D1-FC55-44BC-B758-985F7340788F}" presName="linNode" presStyleCnt="0"/>
      <dgm:spPr/>
    </dgm:pt>
    <dgm:pt modelId="{C20C6CA7-99E9-446E-8ABE-6A10713B54E2}" type="pres">
      <dgm:prSet presAssocID="{8231A5D1-FC55-44BC-B758-985F7340788F}" presName="parentShp" presStyleLbl="node1" presStyleIdx="1" presStyleCnt="2">
        <dgm:presLayoutVars>
          <dgm:bulletEnabled val="1"/>
        </dgm:presLayoutVars>
      </dgm:prSet>
      <dgm:spPr/>
    </dgm:pt>
    <dgm:pt modelId="{100FB45D-3851-4856-A94C-B09CBEBF0C7D}" type="pres">
      <dgm:prSet presAssocID="{8231A5D1-FC55-44BC-B758-985F7340788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4C233E00-0FD2-41AB-B682-412C5103A934}" type="presOf" srcId="{E7AF614F-4294-4F7D-88A4-6DFF96849BDB}" destId="{7BAF6FF5-1532-4696-A87E-64429FD95AD5}" srcOrd="0" destOrd="7" presId="urn:microsoft.com/office/officeart/2005/8/layout/vList6"/>
    <dgm:cxn modelId="{DD0DE502-1CE4-4AD5-B548-01659B1C40D8}" type="presOf" srcId="{6D74995F-D9CF-4459-8EC4-D90508CD42D9}" destId="{7BAF6FF5-1532-4696-A87E-64429FD95AD5}" srcOrd="0" destOrd="11" presId="urn:microsoft.com/office/officeart/2005/8/layout/vList6"/>
    <dgm:cxn modelId="{E208D009-3619-4AF6-8701-6A58CB3909F6}" srcId="{D805E007-B121-4EBD-8C00-8BFECA7A5CF1}" destId="{D45D2EC0-7CDB-451C-9AC0-219B5C4F9D41}" srcOrd="1" destOrd="0" parTransId="{15A4CA47-4BB8-4283-9C69-A9E959CA1414}" sibTransId="{D96DBA70-8048-48B7-999E-FAFAFD7823CD}"/>
    <dgm:cxn modelId="{D0D81310-DC3B-4394-971F-12560D95CCF3}" type="presOf" srcId="{7DF1BA81-BFDF-48F9-9F86-C99B8D69B93E}" destId="{7BAF6FF5-1532-4696-A87E-64429FD95AD5}" srcOrd="0" destOrd="8" presId="urn:microsoft.com/office/officeart/2005/8/layout/vList6"/>
    <dgm:cxn modelId="{6B967E15-17BD-4245-ADDB-1B64425119A5}" type="presOf" srcId="{5AC479A4-5B59-4FDC-A956-94EEFC691D74}" destId="{100FB45D-3851-4856-A94C-B09CBEBF0C7D}" srcOrd="0" destOrd="1" presId="urn:microsoft.com/office/officeart/2005/8/layout/vList6"/>
    <dgm:cxn modelId="{A9103018-F6FA-4A2F-A0E5-4A4D2FB1609C}" srcId="{2550AD68-3145-48B6-8693-F3C3CB47D9A2}" destId="{2C2E0BB0-ED64-4856-90D0-DEA477FDE6F7}" srcOrd="0" destOrd="0" parTransId="{1A326240-8A2C-469D-9B24-D6412D739FBA}" sibTransId="{430E3F10-9243-4F17-B15F-2A36E0E4C924}"/>
    <dgm:cxn modelId="{4F50FD1F-E4B0-408A-97E4-043D7CA4CCA8}" type="presOf" srcId="{D45D2EC0-7CDB-451C-9AC0-219B5C4F9D41}" destId="{7BAF6FF5-1532-4696-A87E-64429FD95AD5}" srcOrd="0" destOrd="2" presId="urn:microsoft.com/office/officeart/2005/8/layout/vList6"/>
    <dgm:cxn modelId="{5B73E326-A7EE-48C8-9FBF-01A11CD29917}" srcId="{435FF450-02E0-4207-B0AC-163975966650}" destId="{8D787E52-9F8F-4B01-96F6-78D436B63F17}" srcOrd="0" destOrd="0" parTransId="{5358BE5A-69B0-4BE1-9132-68348869F330}" sibTransId="{09C12F8A-3279-4433-838D-BDBE9DF8A46D}"/>
    <dgm:cxn modelId="{56DD9832-01ED-48B9-ABAA-2A19D4B26617}" type="presOf" srcId="{B5089B65-1936-4AAA-869A-3B07E4771633}" destId="{100FB45D-3851-4856-A94C-B09CBEBF0C7D}" srcOrd="0" destOrd="9" presId="urn:microsoft.com/office/officeart/2005/8/layout/vList6"/>
    <dgm:cxn modelId="{2DFDB13D-2D3F-4737-AFD2-A8EAAEEEA7D8}" srcId="{76997F03-50A7-4C5E-BB20-0728C0AA005F}" destId="{55942D3F-6E58-4D66-B6CC-AB42E91BA9BB}" srcOrd="0" destOrd="0" parTransId="{4CBF4C03-B112-414A-96E9-B9E285E01E8A}" sibTransId="{34802258-FA7C-45CB-A1CE-73B46F283142}"/>
    <dgm:cxn modelId="{0876BE5B-AD6A-451A-B92D-780C16ADA5CB}" srcId="{8231A5D1-FC55-44BC-B758-985F7340788F}" destId="{8DDB6559-5297-4E20-8DFD-B1627188A975}" srcOrd="0" destOrd="0" parTransId="{970F1605-4DC4-4DF3-94E2-D11A3670E453}" sibTransId="{D6B28C96-4417-4972-80C2-B20FF4D951D2}"/>
    <dgm:cxn modelId="{DBDF1E5E-854F-4FBC-9C2D-8BCA324E6F0B}" type="presOf" srcId="{D805E007-B121-4EBD-8C00-8BFECA7A5CF1}" destId="{E265091A-B173-4834-8813-08C669C442E2}" srcOrd="0" destOrd="0" presId="urn:microsoft.com/office/officeart/2005/8/layout/vList6"/>
    <dgm:cxn modelId="{34BABB41-08CE-4A0A-B9C2-24A56A7A869C}" srcId="{A86D1F22-444B-42A5-9634-D833D8183E25}" destId="{8231A5D1-FC55-44BC-B758-985F7340788F}" srcOrd="1" destOrd="0" parTransId="{E7BCA76C-6D91-4E7E-80EA-E493926BA9AE}" sibTransId="{68DAA29B-484E-4587-B27C-8BD1A2E0064E}"/>
    <dgm:cxn modelId="{40723743-3909-4AE6-B82F-C6945F4A4CB8}" type="presOf" srcId="{3ADC4F73-810A-4284-8330-352CDC02A33C}" destId="{100FB45D-3851-4856-A94C-B09CBEBF0C7D}" srcOrd="0" destOrd="5" presId="urn:microsoft.com/office/officeart/2005/8/layout/vList6"/>
    <dgm:cxn modelId="{E7C65169-52BD-4DB6-8B3A-7DA2DCB1F2F4}" type="presOf" srcId="{B129E17B-5CE1-47DA-A5EE-79EEF5EFBB51}" destId="{7BAF6FF5-1532-4696-A87E-64429FD95AD5}" srcOrd="0" destOrd="3" presId="urn:microsoft.com/office/officeart/2005/8/layout/vList6"/>
    <dgm:cxn modelId="{BB26266A-7022-4927-A1DB-5CDA92DD6B94}" srcId="{8231A5D1-FC55-44BC-B758-985F7340788F}" destId="{C203F278-E0A7-4D44-B599-0916FF9828D5}" srcOrd="2" destOrd="0" parTransId="{91366DFA-40A4-496D-99D3-9EBEDDE22451}" sibTransId="{6A779EEA-63F0-4465-9AB0-7F30829DE86A}"/>
    <dgm:cxn modelId="{BC52BE6F-6A98-4F60-8147-FCBA7A4C22E0}" type="presOf" srcId="{2550AD68-3145-48B6-8693-F3C3CB47D9A2}" destId="{7BAF6FF5-1532-4696-A87E-64429FD95AD5}" srcOrd="0" destOrd="4" presId="urn:microsoft.com/office/officeart/2005/8/layout/vList6"/>
    <dgm:cxn modelId="{6A8FD352-815B-4CED-919E-7146079BFD72}" srcId="{D805E007-B121-4EBD-8C00-8BFECA7A5CF1}" destId="{1079786E-52BD-41E9-804F-66C85DABF738}" srcOrd="3" destOrd="0" parTransId="{9C42251C-47B7-478B-B25E-8ECF3877AE6E}" sibTransId="{5BD4166C-38A7-45F7-92A7-4618DF8F38AD}"/>
    <dgm:cxn modelId="{7FDD2453-D70A-464B-8D53-227DC52AC874}" srcId="{D805E007-B121-4EBD-8C00-8BFECA7A5CF1}" destId="{435FF450-02E0-4207-B0AC-163975966650}" srcOrd="0" destOrd="0" parTransId="{4658E5DD-DF86-40B4-91AD-18D95BDBCD92}" sibTransId="{BD10A178-BAFA-432E-AB73-C2A9C6EB8EDC}"/>
    <dgm:cxn modelId="{56BF1F55-EF53-42BF-885F-72D59A47EC51}" srcId="{C203F278-E0A7-4D44-B599-0916FF9828D5}" destId="{3ADC4F73-810A-4284-8330-352CDC02A33C}" srcOrd="0" destOrd="0" parTransId="{12D4DF47-8A22-4588-9E3B-C1B88540AEBF}" sibTransId="{B0C53659-4E9F-47FE-810E-81B03E713B0D}"/>
    <dgm:cxn modelId="{8B8DB575-D65E-4A2A-A439-68023B508886}" type="presOf" srcId="{05060B2D-5F52-4F9A-8985-E81BB0FE3A75}" destId="{100FB45D-3851-4856-A94C-B09CBEBF0C7D}" srcOrd="0" destOrd="2" presId="urn:microsoft.com/office/officeart/2005/8/layout/vList6"/>
    <dgm:cxn modelId="{94688E76-97BE-40B9-887C-2F8F5FE1EA89}" type="presOf" srcId="{3452DB3A-1EF0-4C05-B6DE-A31B823D9C8F}" destId="{100FB45D-3851-4856-A94C-B09CBEBF0C7D}" srcOrd="0" destOrd="3" presId="urn:microsoft.com/office/officeart/2005/8/layout/vList6"/>
    <dgm:cxn modelId="{8C74D47D-49D3-4292-B3D5-523B4E500FC8}" type="presOf" srcId="{8231A5D1-FC55-44BC-B758-985F7340788F}" destId="{C20C6CA7-99E9-446E-8ABE-6A10713B54E2}" srcOrd="0" destOrd="0" presId="urn:microsoft.com/office/officeart/2005/8/layout/vList6"/>
    <dgm:cxn modelId="{DC8CED84-0EF8-4AE1-9FC1-AE0FD7076EEA}" type="presOf" srcId="{A86D1F22-444B-42A5-9634-D833D8183E25}" destId="{2A15868B-5EF2-4D59-B5A4-A00F410F11C6}" srcOrd="0" destOrd="0" presId="urn:microsoft.com/office/officeart/2005/8/layout/vList6"/>
    <dgm:cxn modelId="{5C940D87-51E1-4A58-8638-CD1EBC77AD00}" type="presOf" srcId="{435FF450-02E0-4207-B0AC-163975966650}" destId="{7BAF6FF5-1532-4696-A87E-64429FD95AD5}" srcOrd="0" destOrd="0" presId="urn:microsoft.com/office/officeart/2005/8/layout/vList6"/>
    <dgm:cxn modelId="{11A5868E-D081-4311-885A-2E3BC3E0A2AE}" type="presOf" srcId="{E315E857-8668-4626-8848-E95750148554}" destId="{7BAF6FF5-1532-4696-A87E-64429FD95AD5}" srcOrd="0" destOrd="9" presId="urn:microsoft.com/office/officeart/2005/8/layout/vList6"/>
    <dgm:cxn modelId="{E15BAC93-76A7-4934-B978-723851D518DA}" type="presOf" srcId="{8DDB6559-5297-4E20-8DFD-B1627188A975}" destId="{100FB45D-3851-4856-A94C-B09CBEBF0C7D}" srcOrd="0" destOrd="0" presId="urn:microsoft.com/office/officeart/2005/8/layout/vList6"/>
    <dgm:cxn modelId="{56B6079D-C8B7-403F-9990-E32F58F9D71F}" type="presOf" srcId="{C203F278-E0A7-4D44-B599-0916FF9828D5}" destId="{100FB45D-3851-4856-A94C-B09CBEBF0C7D}" srcOrd="0" destOrd="4" presId="urn:microsoft.com/office/officeart/2005/8/layout/vList6"/>
    <dgm:cxn modelId="{8AB827AA-CB19-4E04-993B-6460CD47EBA0}" srcId="{D805E007-B121-4EBD-8C00-8BFECA7A5CF1}" destId="{2550AD68-3145-48B6-8693-F3C3CB47D9A2}" srcOrd="2" destOrd="0" parTransId="{D0101F4C-1F70-497B-B927-095ED735BCED}" sibTransId="{B6CC8431-17DF-46FD-B1F7-CD1124A49503}"/>
    <dgm:cxn modelId="{18C074B2-8CFF-451D-8152-154D348C21CB}" type="presOf" srcId="{76997F03-50A7-4C5E-BB20-0728C0AA005F}" destId="{100FB45D-3851-4856-A94C-B09CBEBF0C7D}" srcOrd="0" destOrd="6" presId="urn:microsoft.com/office/officeart/2005/8/layout/vList6"/>
    <dgm:cxn modelId="{BADE13B3-FC2B-4658-B8B7-E68663D988A8}" srcId="{A86D1F22-444B-42A5-9634-D833D8183E25}" destId="{D805E007-B121-4EBD-8C00-8BFECA7A5CF1}" srcOrd="0" destOrd="0" parTransId="{A3AFFC4F-C1DA-451E-9988-759557453C68}" sibTransId="{0DA348EF-4831-49CB-A5C3-14C051DF754C}"/>
    <dgm:cxn modelId="{972F86B3-593E-4541-A178-D3D1EE759B6C}" srcId="{8231A5D1-FC55-44BC-B758-985F7340788F}" destId="{78D0F455-3D52-44EA-8907-9FBF540E2C59}" srcOrd="4" destOrd="0" parTransId="{CE544D23-8C7E-45BF-9FF0-BC6BC66EEFC3}" sibTransId="{157F5751-F064-4ED6-9D53-C1EAFEB8D609}"/>
    <dgm:cxn modelId="{593457B7-776E-47B3-BCBA-27714C2B4DFA}" type="presOf" srcId="{78D0F455-3D52-44EA-8907-9FBF540E2C59}" destId="{100FB45D-3851-4856-A94C-B09CBEBF0C7D}" srcOrd="0" destOrd="8" presId="urn:microsoft.com/office/officeart/2005/8/layout/vList6"/>
    <dgm:cxn modelId="{DA1089BD-5AB3-48AB-ADD5-F3064D907106}" type="presOf" srcId="{10602826-463E-4FA5-B6D7-3C2D548A228B}" destId="{7BAF6FF5-1532-4696-A87E-64429FD95AD5}" srcOrd="0" destOrd="10" presId="urn:microsoft.com/office/officeart/2005/8/layout/vList6"/>
    <dgm:cxn modelId="{169FB0C2-9E7A-4D09-90B9-293AE5EC8DB6}" srcId="{D805E007-B121-4EBD-8C00-8BFECA7A5CF1}" destId="{7DF1BA81-BFDF-48F9-9F86-C99B8D69B93E}" srcOrd="4" destOrd="0" parTransId="{01DCFD36-174A-4E1E-9142-83B6DAC35F2F}" sibTransId="{435EEF01-4E41-4AC5-8D23-BCB69A533510}"/>
    <dgm:cxn modelId="{49A4EACD-ED62-40C4-B408-51D2664CB1FE}" type="presOf" srcId="{55942D3F-6E58-4D66-B6CC-AB42E91BA9BB}" destId="{100FB45D-3851-4856-A94C-B09CBEBF0C7D}" srcOrd="0" destOrd="7" presId="urn:microsoft.com/office/officeart/2005/8/layout/vList6"/>
    <dgm:cxn modelId="{6D52AACE-987E-422A-87E4-C3F440CE92DB}" srcId="{78D0F455-3D52-44EA-8907-9FBF540E2C59}" destId="{B5089B65-1936-4AAA-869A-3B07E4771633}" srcOrd="0" destOrd="0" parTransId="{19FD0E8C-765B-4DA7-A191-DDB92CB3BA7E}" sibTransId="{5F8AA626-D418-4272-9AC4-858EA241CD97}"/>
    <dgm:cxn modelId="{14073ED2-6D4D-4639-B723-F2C1A2847585}" type="presOf" srcId="{2C2E0BB0-ED64-4856-90D0-DEA477FDE6F7}" destId="{7BAF6FF5-1532-4696-A87E-64429FD95AD5}" srcOrd="0" destOrd="5" presId="urn:microsoft.com/office/officeart/2005/8/layout/vList6"/>
    <dgm:cxn modelId="{213C78D7-BD47-420D-8A8E-E644B273E47C}" srcId="{1079786E-52BD-41E9-804F-66C85DABF738}" destId="{E7AF614F-4294-4F7D-88A4-6DFF96849BDB}" srcOrd="0" destOrd="0" parTransId="{6F2485FA-D463-4725-93E0-A5902A22D7EA}" sibTransId="{F625C1F3-D0D0-4E12-BDDF-1BE0226BBA12}"/>
    <dgm:cxn modelId="{745FC6D7-C758-4F0F-AC01-980171A81178}" srcId="{8231A5D1-FC55-44BC-B758-985F7340788F}" destId="{05060B2D-5F52-4F9A-8985-E81BB0FE3A75}" srcOrd="1" destOrd="0" parTransId="{8625AAEE-C269-41FD-A1E8-6017BE54DC19}" sibTransId="{268669B9-6266-4306-B43D-7F7FA78B5E64}"/>
    <dgm:cxn modelId="{C8B43FD8-E15F-4F11-A925-42B0F2193E84}" srcId="{05060B2D-5F52-4F9A-8985-E81BB0FE3A75}" destId="{3452DB3A-1EF0-4C05-B6DE-A31B823D9C8F}" srcOrd="0" destOrd="0" parTransId="{C27708D6-883D-431D-AA56-EF462BC81FA9}" sibTransId="{6E9C09EA-D532-4D74-A794-DC73316EE98C}"/>
    <dgm:cxn modelId="{E85898D8-4651-4708-84AB-64B7DC4AD2C5}" srcId="{8DDB6559-5297-4E20-8DFD-B1627188A975}" destId="{5AC479A4-5B59-4FDC-A956-94EEFC691D74}" srcOrd="0" destOrd="0" parTransId="{28D8B007-6BD4-4394-8D56-77D25E3269D5}" sibTransId="{170F4C5F-C5DD-4284-97E5-415B4625BFE1}"/>
    <dgm:cxn modelId="{C51FD8D9-37AE-41CC-9012-48893673925A}" srcId="{7DF1BA81-BFDF-48F9-9F86-C99B8D69B93E}" destId="{E315E857-8668-4626-8848-E95750148554}" srcOrd="0" destOrd="0" parTransId="{06ADE487-20E0-4893-8EF3-9D05DB7DAD44}" sibTransId="{BE934892-F6D8-4BE8-9E6D-AF6C7F9C451F}"/>
    <dgm:cxn modelId="{93CDEDEC-0BEB-4544-894E-D71364EEB395}" srcId="{D45D2EC0-7CDB-451C-9AC0-219B5C4F9D41}" destId="{B129E17B-5CE1-47DA-A5EE-79EEF5EFBB51}" srcOrd="0" destOrd="0" parTransId="{CF0C8637-77E1-4040-9495-4F2AFA9B7330}" sibTransId="{F5411A97-E39D-4EBA-84BC-879476571B9C}"/>
    <dgm:cxn modelId="{D22CABF2-D45C-4ADC-8674-752A1071B0B1}" srcId="{D805E007-B121-4EBD-8C00-8BFECA7A5CF1}" destId="{10602826-463E-4FA5-B6D7-3C2D548A228B}" srcOrd="5" destOrd="0" parTransId="{E4AF38E7-028C-49CC-9B96-F58E1AFBA1B6}" sibTransId="{1C29DBD5-E34E-4F60-B9BF-FA85CA63C6CA}"/>
    <dgm:cxn modelId="{D083C7F2-9822-428C-B43F-3616A32217C6}" srcId="{8231A5D1-FC55-44BC-B758-985F7340788F}" destId="{76997F03-50A7-4C5E-BB20-0728C0AA005F}" srcOrd="3" destOrd="0" parTransId="{931ABB81-ED5C-4E6F-9D73-E778A2D85C8C}" sibTransId="{BE0E7A30-7671-4363-B767-DBE7B4C5FB6A}"/>
    <dgm:cxn modelId="{838C7CF3-CF0A-4DBD-8C50-91AFAA5FD420}" srcId="{10602826-463E-4FA5-B6D7-3C2D548A228B}" destId="{6D74995F-D9CF-4459-8EC4-D90508CD42D9}" srcOrd="0" destOrd="0" parTransId="{438C7A9E-14F5-48C1-9A65-375A1008D081}" sibTransId="{0D2F082A-3445-4E67-BE8A-5B7A5C29A930}"/>
    <dgm:cxn modelId="{159D49FC-81B3-4559-BCE0-F05E75EA1FD8}" type="presOf" srcId="{1079786E-52BD-41E9-804F-66C85DABF738}" destId="{7BAF6FF5-1532-4696-A87E-64429FD95AD5}" srcOrd="0" destOrd="6" presId="urn:microsoft.com/office/officeart/2005/8/layout/vList6"/>
    <dgm:cxn modelId="{BFA834FF-50FC-492B-9B60-03DF3E6BE73E}" type="presOf" srcId="{8D787E52-9F8F-4B01-96F6-78D436B63F17}" destId="{7BAF6FF5-1532-4696-A87E-64429FD95AD5}" srcOrd="0" destOrd="1" presId="urn:microsoft.com/office/officeart/2005/8/layout/vList6"/>
    <dgm:cxn modelId="{C02A2E33-D75D-46E2-9FE0-667E06929F17}" type="presParOf" srcId="{2A15868B-5EF2-4D59-B5A4-A00F410F11C6}" destId="{9C95359D-F4FA-4445-907C-97B31817C674}" srcOrd="0" destOrd="0" presId="urn:microsoft.com/office/officeart/2005/8/layout/vList6"/>
    <dgm:cxn modelId="{BD376C0C-DD36-4869-9C3E-AA04C644903D}" type="presParOf" srcId="{9C95359D-F4FA-4445-907C-97B31817C674}" destId="{E265091A-B173-4834-8813-08C669C442E2}" srcOrd="0" destOrd="0" presId="urn:microsoft.com/office/officeart/2005/8/layout/vList6"/>
    <dgm:cxn modelId="{66ED8AE2-00AD-446B-837D-08D8BB8C8252}" type="presParOf" srcId="{9C95359D-F4FA-4445-907C-97B31817C674}" destId="{7BAF6FF5-1532-4696-A87E-64429FD95AD5}" srcOrd="1" destOrd="0" presId="urn:microsoft.com/office/officeart/2005/8/layout/vList6"/>
    <dgm:cxn modelId="{4EF5EEBD-9F42-488C-9488-165212F1C7B2}" type="presParOf" srcId="{2A15868B-5EF2-4D59-B5A4-A00F410F11C6}" destId="{71AB772C-06DF-4BF0-A4FC-FBBBB4E01A39}" srcOrd="1" destOrd="0" presId="urn:microsoft.com/office/officeart/2005/8/layout/vList6"/>
    <dgm:cxn modelId="{0B9F1EB7-531D-4A35-B905-1366CF799DC5}" type="presParOf" srcId="{2A15868B-5EF2-4D59-B5A4-A00F410F11C6}" destId="{04B65979-5A6D-40C7-86EB-BB1304E7234A}" srcOrd="2" destOrd="0" presId="urn:microsoft.com/office/officeart/2005/8/layout/vList6"/>
    <dgm:cxn modelId="{3265EF6B-7173-4F72-844F-3C2329D513B4}" type="presParOf" srcId="{04B65979-5A6D-40C7-86EB-BB1304E7234A}" destId="{C20C6CA7-99E9-446E-8ABE-6A10713B54E2}" srcOrd="0" destOrd="0" presId="urn:microsoft.com/office/officeart/2005/8/layout/vList6"/>
    <dgm:cxn modelId="{55E5C6CA-C2F9-4C79-9ED8-ABAC4026F0D8}" type="presParOf" srcId="{04B65979-5A6D-40C7-86EB-BB1304E7234A}" destId="{100FB45D-3851-4856-A94C-B09CBEBF0C7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F48C0-302C-4451-91F3-9EBC5533634E}" type="doc">
      <dgm:prSet loTypeId="urn:microsoft.com/office/officeart/2005/8/layout/hList2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AB51FBAB-DE43-4C97-BD7F-A84E62E1C46B}">
      <dgm:prSet custT="1"/>
      <dgm:spPr/>
      <dgm:t>
        <a:bodyPr/>
        <a:lstStyle/>
        <a:p>
          <a:r>
            <a:rPr lang="pl-PL" sz="2600" dirty="0"/>
            <a:t>16 szkół podstawowych</a:t>
          </a:r>
        </a:p>
      </dgm:t>
    </dgm:pt>
    <dgm:pt modelId="{D9DE785C-DA97-4118-8AE3-50F170E02307}" type="parTrans" cxnId="{7EFC6856-0DB0-424B-88DC-2602E5808CE7}">
      <dgm:prSet/>
      <dgm:spPr/>
      <dgm:t>
        <a:bodyPr/>
        <a:lstStyle/>
        <a:p>
          <a:endParaRPr lang="pl-PL"/>
        </a:p>
      </dgm:t>
    </dgm:pt>
    <dgm:pt modelId="{797F26E3-C506-438F-98D6-F9DB4C2792E8}" type="sibTrans" cxnId="{7EFC6856-0DB0-424B-88DC-2602E5808CE7}">
      <dgm:prSet/>
      <dgm:spPr/>
      <dgm:t>
        <a:bodyPr/>
        <a:lstStyle/>
        <a:p>
          <a:endParaRPr lang="pl-PL"/>
        </a:p>
      </dgm:t>
    </dgm:pt>
    <dgm:pt modelId="{9AE10E12-8B0B-4B33-811E-CED9CBFAB359}">
      <dgm:prSet phldrT="[Tekst]"/>
      <dgm:spPr/>
      <dgm:t>
        <a:bodyPr/>
        <a:lstStyle/>
        <a:p>
          <a:r>
            <a:rPr lang="pl-PL" dirty="0"/>
            <a:t>1 szkoła artystyczna w Zespole</a:t>
          </a:r>
        </a:p>
      </dgm:t>
    </dgm:pt>
    <dgm:pt modelId="{339F358D-4E77-4A01-B421-DD057BFCFC37}" type="parTrans" cxnId="{D89DAECF-1276-4C5A-85D8-87FFEDF8FB53}">
      <dgm:prSet/>
      <dgm:spPr/>
      <dgm:t>
        <a:bodyPr/>
        <a:lstStyle/>
        <a:p>
          <a:endParaRPr lang="pl-PL"/>
        </a:p>
      </dgm:t>
    </dgm:pt>
    <dgm:pt modelId="{77063DFA-479C-492E-940E-7F5788AB76FA}" type="sibTrans" cxnId="{D89DAECF-1276-4C5A-85D8-87FFEDF8FB53}">
      <dgm:prSet/>
      <dgm:spPr/>
      <dgm:t>
        <a:bodyPr/>
        <a:lstStyle/>
        <a:p>
          <a:endParaRPr lang="pl-PL"/>
        </a:p>
      </dgm:t>
    </dgm:pt>
    <dgm:pt modelId="{93BA2982-3D45-4FDF-9FB9-8EC691139F68}">
      <dgm:prSet phldrT="[Tekst]"/>
      <dgm:spPr/>
      <dgm:t>
        <a:bodyPr/>
        <a:lstStyle/>
        <a:p>
          <a:r>
            <a:rPr lang="pl-PL" dirty="0"/>
            <a:t>3 szkoły specjalne w Zespołach</a:t>
          </a:r>
        </a:p>
      </dgm:t>
    </dgm:pt>
    <dgm:pt modelId="{ED17877F-51D5-43F7-835C-832CB7ED14A0}" type="parTrans" cxnId="{E5BCCA60-61E0-42B3-A394-56BC76A2194B}">
      <dgm:prSet/>
      <dgm:spPr/>
      <dgm:t>
        <a:bodyPr/>
        <a:lstStyle/>
        <a:p>
          <a:endParaRPr lang="pl-PL"/>
        </a:p>
      </dgm:t>
    </dgm:pt>
    <dgm:pt modelId="{F1B84475-6D37-4F92-9B92-96C6D0BD4AB6}" type="sibTrans" cxnId="{E5BCCA60-61E0-42B3-A394-56BC76A2194B}">
      <dgm:prSet/>
      <dgm:spPr/>
      <dgm:t>
        <a:bodyPr/>
        <a:lstStyle/>
        <a:p>
          <a:endParaRPr lang="pl-PL"/>
        </a:p>
      </dgm:t>
    </dgm:pt>
    <dgm:pt modelId="{36B7EC13-7562-4AA4-B626-A7360B72D25B}">
      <dgm:prSet phldrT="[Tekst]" custT="1"/>
      <dgm:spPr/>
      <dgm:t>
        <a:bodyPr/>
        <a:lstStyle/>
        <a:p>
          <a:pPr marL="180975" indent="-180975">
            <a:buFont typeface="+mj-lt"/>
            <a:buAutoNum type="arabicPeriod"/>
          </a:pPr>
          <a:r>
            <a:rPr lang="pl-PL" sz="900" dirty="0"/>
            <a:t>Szkoła Podstawowa Nr 2, </a:t>
          </a:r>
        </a:p>
      </dgm:t>
    </dgm:pt>
    <dgm:pt modelId="{DBD6D3F2-19BF-4381-9EDF-AC500ED21C7F}" type="parTrans" cxnId="{C79CE1FA-3046-4EA7-BA6A-6D056D870DA5}">
      <dgm:prSet/>
      <dgm:spPr/>
      <dgm:t>
        <a:bodyPr/>
        <a:lstStyle/>
        <a:p>
          <a:endParaRPr lang="pl-PL"/>
        </a:p>
      </dgm:t>
    </dgm:pt>
    <dgm:pt modelId="{FEAEAC78-6D1C-4948-A1AB-62E188F1B978}" type="sibTrans" cxnId="{C79CE1FA-3046-4EA7-BA6A-6D056D870DA5}">
      <dgm:prSet/>
      <dgm:spPr/>
      <dgm:t>
        <a:bodyPr/>
        <a:lstStyle/>
        <a:p>
          <a:endParaRPr lang="pl-PL"/>
        </a:p>
      </dgm:t>
    </dgm:pt>
    <dgm:pt modelId="{A2094A53-B616-4AA1-807F-0DA402D11C21}">
      <dgm:prSet phldrT="[Tekst]" custT="1"/>
      <dgm:spPr/>
      <dgm:t>
        <a:bodyPr/>
        <a:lstStyle/>
        <a:p>
          <a:pPr marL="180975" indent="-180975">
            <a:buFont typeface="+mj-lt"/>
            <a:buAutoNum type="arabicPeriod"/>
          </a:pPr>
          <a:r>
            <a:rPr lang="pl-PL" sz="900" dirty="0"/>
            <a:t>Szkoła Podstawowa Nr 3 (oddz. integracyjne), </a:t>
          </a:r>
        </a:p>
      </dgm:t>
    </dgm:pt>
    <dgm:pt modelId="{0C46DB2D-EA2C-42ED-B2E9-1B8372E2990C}" type="parTrans" cxnId="{8623AC09-E9D7-486D-9857-1B23529631DF}">
      <dgm:prSet/>
      <dgm:spPr/>
      <dgm:t>
        <a:bodyPr/>
        <a:lstStyle/>
        <a:p>
          <a:endParaRPr lang="pl-PL"/>
        </a:p>
      </dgm:t>
    </dgm:pt>
    <dgm:pt modelId="{35FB5BB2-292B-4A54-9F71-8E2B907CE1BA}" type="sibTrans" cxnId="{8623AC09-E9D7-486D-9857-1B23529631DF}">
      <dgm:prSet/>
      <dgm:spPr/>
      <dgm:t>
        <a:bodyPr/>
        <a:lstStyle/>
        <a:p>
          <a:endParaRPr lang="pl-PL"/>
        </a:p>
      </dgm:t>
    </dgm:pt>
    <dgm:pt modelId="{6B5AE2CD-67F6-4060-867D-86BD5855949A}">
      <dgm:prSet phldrT="[Tekst]" custT="1"/>
      <dgm:spPr/>
      <dgm:t>
        <a:bodyPr/>
        <a:lstStyle/>
        <a:p>
          <a:pPr marL="180975" indent="-180975">
            <a:buFont typeface="+mj-lt"/>
            <a:buAutoNum type="arabicPeriod"/>
          </a:pPr>
          <a:r>
            <a:rPr lang="pl-PL" sz="900" dirty="0"/>
            <a:t>Szkoła Podstawowa Nr 5, </a:t>
          </a:r>
        </a:p>
      </dgm:t>
    </dgm:pt>
    <dgm:pt modelId="{5EBD2B1E-0D4E-4FC8-9427-A262A29F92CB}" type="parTrans" cxnId="{37F7AEBF-B395-4954-879D-8CCE12D1DE02}">
      <dgm:prSet/>
      <dgm:spPr/>
      <dgm:t>
        <a:bodyPr/>
        <a:lstStyle/>
        <a:p>
          <a:endParaRPr lang="pl-PL"/>
        </a:p>
      </dgm:t>
    </dgm:pt>
    <dgm:pt modelId="{40FCE78D-0F6E-4E07-9141-5D64D79CD032}" type="sibTrans" cxnId="{37F7AEBF-B395-4954-879D-8CCE12D1DE02}">
      <dgm:prSet/>
      <dgm:spPr/>
      <dgm:t>
        <a:bodyPr/>
        <a:lstStyle/>
        <a:p>
          <a:endParaRPr lang="pl-PL"/>
        </a:p>
      </dgm:t>
    </dgm:pt>
    <dgm:pt modelId="{BCCE6898-5EDC-4C15-A2E6-155651B58549}">
      <dgm:prSet phldrT="[Tekst]" custT="1"/>
      <dgm:spPr/>
      <dgm:t>
        <a:bodyPr/>
        <a:lstStyle/>
        <a:p>
          <a:pPr marL="180975" indent="-180975">
            <a:buFont typeface="+mj-lt"/>
            <a:buAutoNum type="arabicPeriod"/>
          </a:pPr>
          <a:r>
            <a:rPr lang="pl-PL" sz="900" dirty="0"/>
            <a:t>Szkoła Podstawowa Nr 8, </a:t>
          </a:r>
        </a:p>
      </dgm:t>
    </dgm:pt>
    <dgm:pt modelId="{44BFDF29-905C-4F33-9918-6024AF9A18FD}" type="parTrans" cxnId="{8D92101F-DD78-4ED1-B829-B4176ACFEC33}">
      <dgm:prSet/>
      <dgm:spPr/>
      <dgm:t>
        <a:bodyPr/>
        <a:lstStyle/>
        <a:p>
          <a:endParaRPr lang="pl-PL"/>
        </a:p>
      </dgm:t>
    </dgm:pt>
    <dgm:pt modelId="{09140D5B-2CE7-405D-9232-00DEF657EB39}" type="sibTrans" cxnId="{8D92101F-DD78-4ED1-B829-B4176ACFEC33}">
      <dgm:prSet/>
      <dgm:spPr/>
      <dgm:t>
        <a:bodyPr/>
        <a:lstStyle/>
        <a:p>
          <a:endParaRPr lang="pl-PL"/>
        </a:p>
      </dgm:t>
    </dgm:pt>
    <dgm:pt modelId="{62F026AF-FF89-4504-A706-71969AC6A2EC}">
      <dgm:prSet phldrT="[Tekst]" custT="1"/>
      <dgm:spPr/>
      <dgm:t>
        <a:bodyPr/>
        <a:lstStyle/>
        <a:p>
          <a:pPr marL="180975" indent="-180975">
            <a:buFont typeface="+mj-lt"/>
            <a:buAutoNum type="arabicPeriod"/>
          </a:pPr>
          <a:r>
            <a:rPr lang="pl-PL" sz="900" dirty="0"/>
            <a:t>Szkoła Podstawowa Nr 9 (oddz. integracyjne), </a:t>
          </a:r>
        </a:p>
      </dgm:t>
    </dgm:pt>
    <dgm:pt modelId="{F280E84A-2CCD-4C4F-86E4-0A4A1D69BD11}" type="parTrans" cxnId="{8A455D16-5C1B-458A-9897-459EFF2C565C}">
      <dgm:prSet/>
      <dgm:spPr/>
      <dgm:t>
        <a:bodyPr/>
        <a:lstStyle/>
        <a:p>
          <a:endParaRPr lang="pl-PL"/>
        </a:p>
      </dgm:t>
    </dgm:pt>
    <dgm:pt modelId="{66449C26-BB47-4A87-8D57-0DABBFE8FBFA}" type="sibTrans" cxnId="{8A455D16-5C1B-458A-9897-459EFF2C565C}">
      <dgm:prSet/>
      <dgm:spPr/>
      <dgm:t>
        <a:bodyPr/>
        <a:lstStyle/>
        <a:p>
          <a:endParaRPr lang="pl-PL"/>
        </a:p>
      </dgm:t>
    </dgm:pt>
    <dgm:pt modelId="{4D03B6CE-A71A-4538-91B2-B6E8AB412096}">
      <dgm:prSet phldrT="[Tekst]" custT="1"/>
      <dgm:spPr/>
      <dgm:t>
        <a:bodyPr/>
        <a:lstStyle/>
        <a:p>
          <a:pPr marL="180975" indent="-180975">
            <a:buFont typeface="+mj-lt"/>
            <a:buAutoNum type="arabicPeriod"/>
          </a:pPr>
          <a:r>
            <a:rPr lang="pl-PL" sz="900" dirty="0"/>
            <a:t>Szkoła Podstawowa Nr 10, </a:t>
          </a:r>
        </a:p>
      </dgm:t>
    </dgm:pt>
    <dgm:pt modelId="{88403112-C89E-43B7-A868-CC0B4FEA4A31}" type="parTrans" cxnId="{4FB865B2-8E09-41A1-A0FA-69699F6D4F16}">
      <dgm:prSet/>
      <dgm:spPr/>
      <dgm:t>
        <a:bodyPr/>
        <a:lstStyle/>
        <a:p>
          <a:endParaRPr lang="pl-PL"/>
        </a:p>
      </dgm:t>
    </dgm:pt>
    <dgm:pt modelId="{68129EA2-2A23-4D85-929C-31FF57FC925E}" type="sibTrans" cxnId="{4FB865B2-8E09-41A1-A0FA-69699F6D4F16}">
      <dgm:prSet/>
      <dgm:spPr/>
      <dgm:t>
        <a:bodyPr/>
        <a:lstStyle/>
        <a:p>
          <a:endParaRPr lang="pl-PL"/>
        </a:p>
      </dgm:t>
    </dgm:pt>
    <dgm:pt modelId="{90C9C216-B79C-432A-8C96-A82162CC695C}">
      <dgm:prSet phldrT="[Tekst]" custT="1"/>
      <dgm:spPr/>
      <dgm:t>
        <a:bodyPr/>
        <a:lstStyle/>
        <a:p>
          <a:pPr marL="180975" indent="-180975">
            <a:buFont typeface="+mj-lt"/>
            <a:buAutoNum type="arabicPeriod"/>
          </a:pPr>
          <a:r>
            <a:rPr lang="pl-PL" sz="900" dirty="0"/>
            <a:t>Szkoła Podstawowa Integracyjna Nr 11, </a:t>
          </a:r>
        </a:p>
      </dgm:t>
    </dgm:pt>
    <dgm:pt modelId="{AE18B00C-1E66-455E-9FAF-EE295990EBAE}" type="parTrans" cxnId="{656FE4F4-31BC-4015-A1AC-050B4B78AC7D}">
      <dgm:prSet/>
      <dgm:spPr/>
      <dgm:t>
        <a:bodyPr/>
        <a:lstStyle/>
        <a:p>
          <a:endParaRPr lang="pl-PL"/>
        </a:p>
      </dgm:t>
    </dgm:pt>
    <dgm:pt modelId="{54E2A34D-9D38-4D91-8999-E94C2D07970E}" type="sibTrans" cxnId="{656FE4F4-31BC-4015-A1AC-050B4B78AC7D}">
      <dgm:prSet/>
      <dgm:spPr/>
      <dgm:t>
        <a:bodyPr/>
        <a:lstStyle/>
        <a:p>
          <a:endParaRPr lang="pl-PL"/>
        </a:p>
      </dgm:t>
    </dgm:pt>
    <dgm:pt modelId="{E28B5A56-4722-42CD-B3E5-90B074306865}">
      <dgm:prSet phldrT="[Tekst]" custT="1"/>
      <dgm:spPr/>
      <dgm:t>
        <a:bodyPr/>
        <a:lstStyle/>
        <a:p>
          <a:pPr marL="180975" indent="-180975">
            <a:buFont typeface="+mj-lt"/>
            <a:buAutoNum type="arabicPeriod"/>
          </a:pPr>
          <a:r>
            <a:rPr lang="pl-PL" sz="900" dirty="0"/>
            <a:t>Szkoła Podstawowa Nr 14, </a:t>
          </a:r>
        </a:p>
      </dgm:t>
    </dgm:pt>
    <dgm:pt modelId="{155346F6-344E-4A01-A878-6A509EE305C7}" type="parTrans" cxnId="{807F9AE5-3A1F-40AD-9DAD-6501C8055E36}">
      <dgm:prSet/>
      <dgm:spPr/>
      <dgm:t>
        <a:bodyPr/>
        <a:lstStyle/>
        <a:p>
          <a:endParaRPr lang="pl-PL"/>
        </a:p>
      </dgm:t>
    </dgm:pt>
    <dgm:pt modelId="{F54D4C0D-72F4-4CC0-A534-1523DE7E4AE4}" type="sibTrans" cxnId="{807F9AE5-3A1F-40AD-9DAD-6501C8055E36}">
      <dgm:prSet/>
      <dgm:spPr/>
      <dgm:t>
        <a:bodyPr/>
        <a:lstStyle/>
        <a:p>
          <a:endParaRPr lang="pl-PL"/>
        </a:p>
      </dgm:t>
    </dgm:pt>
    <dgm:pt modelId="{DE650227-B5DF-4FA8-804E-CAD7078029C9}">
      <dgm:prSet phldrT="[Tekst]" custT="1"/>
      <dgm:spPr/>
      <dgm:t>
        <a:bodyPr/>
        <a:lstStyle/>
        <a:p>
          <a:pPr marL="180975" indent="-180975">
            <a:buFont typeface="+mj-lt"/>
            <a:buAutoNum type="arabicPeriod"/>
          </a:pPr>
          <a:r>
            <a:rPr lang="pl-PL" sz="900" dirty="0"/>
            <a:t>Szkoła Podstawowa Nr 15, </a:t>
          </a:r>
        </a:p>
      </dgm:t>
    </dgm:pt>
    <dgm:pt modelId="{CF5E4773-3602-40C3-AEC8-D5883FA5D264}" type="parTrans" cxnId="{ABE82B91-5880-4101-8DA5-CF0976C29CCD}">
      <dgm:prSet/>
      <dgm:spPr/>
      <dgm:t>
        <a:bodyPr/>
        <a:lstStyle/>
        <a:p>
          <a:endParaRPr lang="pl-PL"/>
        </a:p>
      </dgm:t>
    </dgm:pt>
    <dgm:pt modelId="{F6210498-547D-462E-847E-6C120104B7FC}" type="sibTrans" cxnId="{ABE82B91-5880-4101-8DA5-CF0976C29CCD}">
      <dgm:prSet/>
      <dgm:spPr/>
      <dgm:t>
        <a:bodyPr/>
        <a:lstStyle/>
        <a:p>
          <a:endParaRPr lang="pl-PL"/>
        </a:p>
      </dgm:t>
    </dgm:pt>
    <dgm:pt modelId="{F60204D3-E56F-4CBF-B63A-E0DFA3549AFE}">
      <dgm:prSet phldrT="[Tekst]" custT="1"/>
      <dgm:spPr/>
      <dgm:t>
        <a:bodyPr/>
        <a:lstStyle/>
        <a:p>
          <a:pPr marL="180975" indent="-180975">
            <a:buFont typeface="+mj-lt"/>
            <a:buAutoNum type="arabicPeriod"/>
          </a:pPr>
          <a:r>
            <a:rPr lang="pl-PL" sz="900" dirty="0"/>
            <a:t>Szkoła Podstawowa Nr 18, </a:t>
          </a:r>
        </a:p>
      </dgm:t>
    </dgm:pt>
    <dgm:pt modelId="{308FEFD7-44DE-4E22-9081-FE8CBB3F3182}" type="parTrans" cxnId="{604FA32B-D7E5-4D13-9C94-39D7F04C0102}">
      <dgm:prSet/>
      <dgm:spPr/>
      <dgm:t>
        <a:bodyPr/>
        <a:lstStyle/>
        <a:p>
          <a:endParaRPr lang="pl-PL"/>
        </a:p>
      </dgm:t>
    </dgm:pt>
    <dgm:pt modelId="{2EE2DC73-94B5-48E0-913B-25A808E0ABCF}" type="sibTrans" cxnId="{604FA32B-D7E5-4D13-9C94-39D7F04C0102}">
      <dgm:prSet/>
      <dgm:spPr/>
      <dgm:t>
        <a:bodyPr/>
        <a:lstStyle/>
        <a:p>
          <a:endParaRPr lang="pl-PL"/>
        </a:p>
      </dgm:t>
    </dgm:pt>
    <dgm:pt modelId="{2ECA0975-1D0C-4BAD-81E7-FB1CAF4C413A}">
      <dgm:prSet phldrT="[Tekst]" custT="1"/>
      <dgm:spPr/>
      <dgm:t>
        <a:bodyPr/>
        <a:lstStyle/>
        <a:p>
          <a:pPr marL="180975" indent="-180975">
            <a:buFont typeface="+mj-lt"/>
            <a:buAutoNum type="arabicPeriod"/>
          </a:pPr>
          <a:r>
            <a:rPr lang="pl-PL" sz="900" dirty="0"/>
            <a:t>Szkoła Podstawowa Nr 20 </a:t>
          </a:r>
          <a:br>
            <a:rPr lang="pl-PL" sz="900" dirty="0"/>
          </a:br>
          <a:r>
            <a:rPr lang="pl-PL" sz="900" dirty="0"/>
            <a:t>z oddz. sportowymi</a:t>
          </a:r>
        </a:p>
      </dgm:t>
    </dgm:pt>
    <dgm:pt modelId="{21B7FDDC-899B-45B9-995D-369C1D055DD4}" type="parTrans" cxnId="{BBDB9FF3-754F-4B1F-B148-A4BE3A11C063}">
      <dgm:prSet/>
      <dgm:spPr/>
      <dgm:t>
        <a:bodyPr/>
        <a:lstStyle/>
        <a:p>
          <a:endParaRPr lang="pl-PL"/>
        </a:p>
      </dgm:t>
    </dgm:pt>
    <dgm:pt modelId="{B701E802-EA6D-4524-9B91-AADB9E7BF6FC}" type="sibTrans" cxnId="{BBDB9FF3-754F-4B1F-B148-A4BE3A11C063}">
      <dgm:prSet/>
      <dgm:spPr/>
      <dgm:t>
        <a:bodyPr/>
        <a:lstStyle/>
        <a:p>
          <a:endParaRPr lang="pl-PL"/>
        </a:p>
      </dgm:t>
    </dgm:pt>
    <dgm:pt modelId="{93A8AF45-FC91-4E86-923C-005556A5848F}">
      <dgm:prSet phldrT="[Tekst]" custT="1"/>
      <dgm:spPr/>
      <dgm:t>
        <a:bodyPr/>
        <a:lstStyle/>
        <a:p>
          <a:pPr marL="180975" indent="-180975">
            <a:buFont typeface="+mj-lt"/>
            <a:buAutoNum type="arabicPeriod"/>
          </a:pPr>
          <a:r>
            <a:rPr lang="pl-PL" sz="900" dirty="0"/>
            <a:t>Szkoła Podstawowa Nr 23, </a:t>
          </a:r>
        </a:p>
      </dgm:t>
    </dgm:pt>
    <dgm:pt modelId="{DAB6F05C-0C36-479A-92C3-6F6E2A5BB499}" type="parTrans" cxnId="{9B282E84-E6BF-4201-9570-4618F32293BE}">
      <dgm:prSet/>
      <dgm:spPr/>
      <dgm:t>
        <a:bodyPr/>
        <a:lstStyle/>
        <a:p>
          <a:endParaRPr lang="pl-PL"/>
        </a:p>
      </dgm:t>
    </dgm:pt>
    <dgm:pt modelId="{E2E13190-416C-49D2-8017-DCE6BBBFD954}" type="sibTrans" cxnId="{9B282E84-E6BF-4201-9570-4618F32293BE}">
      <dgm:prSet/>
      <dgm:spPr/>
      <dgm:t>
        <a:bodyPr/>
        <a:lstStyle/>
        <a:p>
          <a:endParaRPr lang="pl-PL"/>
        </a:p>
      </dgm:t>
    </dgm:pt>
    <dgm:pt modelId="{909EA4E2-93C0-4853-BA2F-94567D7648FF}">
      <dgm:prSet phldrT="[Tekst]" custT="1"/>
      <dgm:spPr/>
      <dgm:t>
        <a:bodyPr/>
        <a:lstStyle/>
        <a:p>
          <a:pPr marL="180975" indent="-180975">
            <a:buFont typeface="+mj-lt"/>
            <a:buAutoNum type="arabicPeriod"/>
          </a:pPr>
          <a:r>
            <a:rPr lang="pl-PL" sz="900" dirty="0"/>
            <a:t>Szkoła Podstawowa Nr 24 </a:t>
          </a:r>
          <a:br>
            <a:rPr lang="pl-PL" sz="900" dirty="0"/>
          </a:br>
          <a:r>
            <a:rPr lang="pl-PL" sz="900" dirty="0"/>
            <a:t>z oddz. Dwujęzycznymi</a:t>
          </a:r>
        </a:p>
      </dgm:t>
    </dgm:pt>
    <dgm:pt modelId="{CD75D66D-6BC5-460C-B923-B32F04877D0D}" type="parTrans" cxnId="{6EF8EC5C-BA79-45DB-94C4-17DA0983C1EF}">
      <dgm:prSet/>
      <dgm:spPr/>
      <dgm:t>
        <a:bodyPr/>
        <a:lstStyle/>
        <a:p>
          <a:endParaRPr lang="pl-PL"/>
        </a:p>
      </dgm:t>
    </dgm:pt>
    <dgm:pt modelId="{4049558A-8D05-49FD-8ED1-F620F02F108A}" type="sibTrans" cxnId="{6EF8EC5C-BA79-45DB-94C4-17DA0983C1EF}">
      <dgm:prSet/>
      <dgm:spPr/>
      <dgm:t>
        <a:bodyPr/>
        <a:lstStyle/>
        <a:p>
          <a:endParaRPr lang="pl-PL"/>
        </a:p>
      </dgm:t>
    </dgm:pt>
    <dgm:pt modelId="{C414BFE3-FCCA-4525-B22A-21BB4B5BF17E}">
      <dgm:prSet phldrT="[Tekst]" custT="1"/>
      <dgm:spPr/>
      <dgm:t>
        <a:bodyPr/>
        <a:lstStyle/>
        <a:p>
          <a:pPr marL="180975" indent="-180975">
            <a:buFont typeface="+mj-lt"/>
            <a:buAutoNum type="arabicPeriod"/>
          </a:pPr>
          <a:r>
            <a:rPr lang="pl-PL" sz="1100" dirty="0"/>
            <a:t>Ogólnokształcąca Szkoła Muzyczna </a:t>
          </a:r>
          <a:br>
            <a:rPr lang="pl-PL" sz="1100" dirty="0"/>
          </a:br>
          <a:r>
            <a:rPr lang="pl-PL" sz="1100" dirty="0"/>
            <a:t>I stopnia w Zespole Szkół Muzycznych</a:t>
          </a:r>
        </a:p>
      </dgm:t>
    </dgm:pt>
    <dgm:pt modelId="{1BCB55F8-4E7E-41EB-9989-E138B66570C7}" type="parTrans" cxnId="{5140C88B-0D44-4F97-B81B-AA46F7D07EEE}">
      <dgm:prSet/>
      <dgm:spPr/>
      <dgm:t>
        <a:bodyPr/>
        <a:lstStyle/>
        <a:p>
          <a:endParaRPr lang="pl-PL"/>
        </a:p>
      </dgm:t>
    </dgm:pt>
    <dgm:pt modelId="{8419BBBC-BABD-46D5-9A1C-EEBF0CD177C8}" type="sibTrans" cxnId="{5140C88B-0D44-4F97-B81B-AA46F7D07EEE}">
      <dgm:prSet/>
      <dgm:spPr/>
      <dgm:t>
        <a:bodyPr/>
        <a:lstStyle/>
        <a:p>
          <a:endParaRPr lang="pl-PL"/>
        </a:p>
      </dgm:t>
    </dgm:pt>
    <dgm:pt modelId="{9DEF4C20-5E3B-40D0-AC73-FB7A915C2D27}">
      <dgm:prSet phldrT="[Tekst]" custT="1"/>
      <dgm:spPr/>
      <dgm:t>
        <a:bodyPr/>
        <a:lstStyle/>
        <a:p>
          <a:pPr marL="180975" indent="-180975">
            <a:buFont typeface="+mj-lt"/>
            <a:buAutoNum type="arabicPeriod"/>
          </a:pPr>
          <a:r>
            <a:rPr lang="pl-PL" sz="1100" dirty="0"/>
            <a:t>Szkoła Podstawowa Specjalna </a:t>
          </a:r>
          <a:br>
            <a:rPr lang="pl-PL" sz="1100" dirty="0"/>
          </a:br>
          <a:r>
            <a:rPr lang="pl-PL" sz="1100" dirty="0"/>
            <a:t>w Specjalnym Ośrodku Szkolno-Wychowawczym, </a:t>
          </a:r>
        </a:p>
      </dgm:t>
    </dgm:pt>
    <dgm:pt modelId="{BB7DA86D-8D56-4090-B07A-D0B2683817B9}" type="parTrans" cxnId="{809AE0BD-39B0-4E37-8A8C-1912C0AF0B84}">
      <dgm:prSet/>
      <dgm:spPr/>
      <dgm:t>
        <a:bodyPr/>
        <a:lstStyle/>
        <a:p>
          <a:endParaRPr lang="pl-PL"/>
        </a:p>
      </dgm:t>
    </dgm:pt>
    <dgm:pt modelId="{13EB979D-E095-48BE-B6EA-3EB63AE12DB7}" type="sibTrans" cxnId="{809AE0BD-39B0-4E37-8A8C-1912C0AF0B84}">
      <dgm:prSet/>
      <dgm:spPr/>
      <dgm:t>
        <a:bodyPr/>
        <a:lstStyle/>
        <a:p>
          <a:endParaRPr lang="pl-PL"/>
        </a:p>
      </dgm:t>
    </dgm:pt>
    <dgm:pt modelId="{BDDB88DB-6040-4A04-BCD5-F50F0A14DBB7}">
      <dgm:prSet phldrT="[Tekst]" custT="1"/>
      <dgm:spPr/>
      <dgm:t>
        <a:bodyPr/>
        <a:lstStyle/>
        <a:p>
          <a:pPr marL="180975" indent="-180975">
            <a:buFont typeface="+mj-lt"/>
            <a:buAutoNum type="arabicPeriod"/>
          </a:pPr>
          <a:r>
            <a:rPr lang="pl-PL" sz="1100" dirty="0"/>
            <a:t>Szkoła Podstawowa Specjalna </a:t>
          </a:r>
          <a:br>
            <a:rPr lang="pl-PL" sz="1100" dirty="0"/>
          </a:br>
          <a:r>
            <a:rPr lang="pl-PL" sz="1100" dirty="0"/>
            <a:t>w Zespole Szkół Specjalnych dla Niesłyszących i Słabo Słyszących, </a:t>
          </a:r>
        </a:p>
      </dgm:t>
    </dgm:pt>
    <dgm:pt modelId="{C6682497-2882-4221-8F86-11978C4C4A07}" type="parTrans" cxnId="{2F900D0A-812D-4B6C-8E76-CD60E05B7328}">
      <dgm:prSet/>
      <dgm:spPr/>
      <dgm:t>
        <a:bodyPr/>
        <a:lstStyle/>
        <a:p>
          <a:endParaRPr lang="pl-PL"/>
        </a:p>
      </dgm:t>
    </dgm:pt>
    <dgm:pt modelId="{7575E7E4-1BFA-4BFB-A2E8-E48A44687E86}" type="sibTrans" cxnId="{2F900D0A-812D-4B6C-8E76-CD60E05B7328}">
      <dgm:prSet/>
      <dgm:spPr/>
      <dgm:t>
        <a:bodyPr/>
        <a:lstStyle/>
        <a:p>
          <a:endParaRPr lang="pl-PL"/>
        </a:p>
      </dgm:t>
    </dgm:pt>
    <dgm:pt modelId="{F616901F-299A-4324-A66F-9726A6B2D2D5}">
      <dgm:prSet phldrT="[Tekst]" custT="1"/>
      <dgm:spPr/>
      <dgm:t>
        <a:bodyPr/>
        <a:lstStyle/>
        <a:p>
          <a:pPr marL="180975" indent="-180975">
            <a:buFont typeface="+mj-lt"/>
            <a:buAutoNum type="arabicPeriod"/>
          </a:pPr>
          <a:r>
            <a:rPr lang="pl-PL" sz="1100" dirty="0"/>
            <a:t>Szkoła Podstawowa </a:t>
          </a:r>
          <a:br>
            <a:rPr lang="pl-PL" sz="1100" dirty="0"/>
          </a:br>
          <a:r>
            <a:rPr lang="pl-PL" sz="1100" dirty="0"/>
            <a:t>w Zespole Specjalnych Szkół Przyszpitalnych</a:t>
          </a:r>
        </a:p>
      </dgm:t>
    </dgm:pt>
    <dgm:pt modelId="{D976D951-E48E-4CC0-99DC-8AD1A92719B5}" type="parTrans" cxnId="{E204CA56-E15C-4711-B27D-52B1B7E1B108}">
      <dgm:prSet/>
      <dgm:spPr/>
      <dgm:t>
        <a:bodyPr/>
        <a:lstStyle/>
        <a:p>
          <a:endParaRPr lang="pl-PL"/>
        </a:p>
      </dgm:t>
    </dgm:pt>
    <dgm:pt modelId="{254B2A8D-6D73-4E7E-B6BE-A33E081919BB}" type="sibTrans" cxnId="{E204CA56-E15C-4711-B27D-52B1B7E1B108}">
      <dgm:prSet/>
      <dgm:spPr/>
      <dgm:t>
        <a:bodyPr/>
        <a:lstStyle/>
        <a:p>
          <a:endParaRPr lang="pl-PL"/>
        </a:p>
      </dgm:t>
    </dgm:pt>
    <dgm:pt modelId="{0B072B0E-5D6A-4593-8C7D-BB0F0E94C40F}">
      <dgm:prSet phldrT="[Tekst]" custT="1"/>
      <dgm:spPr/>
      <dgm:t>
        <a:bodyPr/>
        <a:lstStyle/>
        <a:p>
          <a:pPr marL="180975" indent="-180975">
            <a:buFont typeface="+mj-lt"/>
            <a:buAutoNum type="arabicPeriod" startAt="15"/>
          </a:pPr>
          <a:r>
            <a:rPr lang="pl-PL" sz="900" dirty="0"/>
            <a:t>Szkoła Podstawowa Nr 17 </a:t>
          </a:r>
          <a:br>
            <a:rPr lang="pl-PL" sz="900" dirty="0"/>
          </a:br>
          <a:r>
            <a:rPr lang="pl-PL" sz="900" dirty="0"/>
            <a:t>w ZSO Nr 1, </a:t>
          </a:r>
        </a:p>
      </dgm:t>
    </dgm:pt>
    <dgm:pt modelId="{71BD0BBA-627C-45CF-A88A-A7D07BFCBAA7}" type="parTrans" cxnId="{669ABF83-21D6-4116-BF53-E38B7B1CC094}">
      <dgm:prSet/>
      <dgm:spPr/>
      <dgm:t>
        <a:bodyPr/>
        <a:lstStyle/>
        <a:p>
          <a:endParaRPr lang="pl-PL"/>
        </a:p>
      </dgm:t>
    </dgm:pt>
    <dgm:pt modelId="{2BBC7783-4B7C-4D97-8A1A-FA9F2B69E30A}" type="sibTrans" cxnId="{669ABF83-21D6-4116-BF53-E38B7B1CC094}">
      <dgm:prSet/>
      <dgm:spPr/>
      <dgm:t>
        <a:bodyPr/>
        <a:lstStyle/>
        <a:p>
          <a:endParaRPr lang="pl-PL"/>
        </a:p>
      </dgm:t>
    </dgm:pt>
    <dgm:pt modelId="{0DBBC354-2749-4AA3-9489-EC4BF31B1F0A}">
      <dgm:prSet custT="1"/>
      <dgm:spPr/>
      <dgm:t>
        <a:bodyPr/>
        <a:lstStyle/>
        <a:p>
          <a:pPr marL="180975" indent="-180975">
            <a:buFont typeface="+mj-lt"/>
            <a:buAutoNum type="arabicPeriod" startAt="16"/>
          </a:pPr>
          <a:r>
            <a:rPr lang="pl-PL" sz="900" dirty="0"/>
            <a:t>Szkoła Podstawowa Integracyjna </a:t>
          </a:r>
          <a:br>
            <a:rPr lang="pl-PL" sz="900" dirty="0"/>
          </a:br>
          <a:r>
            <a:rPr lang="pl-PL" sz="900" dirty="0"/>
            <a:t>Nr 25 w ZSO Nr 6 z OI</a:t>
          </a:r>
        </a:p>
      </dgm:t>
    </dgm:pt>
    <dgm:pt modelId="{2E8DBB93-A7A5-4313-89A7-8F878E69081C}" type="parTrans" cxnId="{43245A1A-B4DA-4202-83DA-0F8F5E2494EB}">
      <dgm:prSet/>
      <dgm:spPr/>
      <dgm:t>
        <a:bodyPr/>
        <a:lstStyle/>
        <a:p>
          <a:endParaRPr lang="pl-PL"/>
        </a:p>
      </dgm:t>
    </dgm:pt>
    <dgm:pt modelId="{71C67E20-6F3B-41BC-968B-35314261B637}" type="sibTrans" cxnId="{43245A1A-B4DA-4202-83DA-0F8F5E2494EB}">
      <dgm:prSet/>
      <dgm:spPr/>
      <dgm:t>
        <a:bodyPr/>
        <a:lstStyle/>
        <a:p>
          <a:endParaRPr lang="pl-PL"/>
        </a:p>
      </dgm:t>
    </dgm:pt>
    <dgm:pt modelId="{A015AD03-863B-4B2F-85E1-A709E414C1AB}">
      <dgm:prSet custT="1"/>
      <dgm:spPr/>
      <dgm:t>
        <a:bodyPr/>
        <a:lstStyle/>
        <a:p>
          <a:pPr marL="0" indent="0">
            <a:buNone/>
          </a:pPr>
          <a:r>
            <a:rPr lang="pl-PL" sz="900" u="sng" dirty="0"/>
            <a:t>samodzielne</a:t>
          </a:r>
          <a:endParaRPr lang="pl-PL" sz="1600" u="sng" dirty="0"/>
        </a:p>
      </dgm:t>
    </dgm:pt>
    <dgm:pt modelId="{E0856F32-79FB-4186-8EE0-BB2DDAA3BD97}" type="parTrans" cxnId="{1699A5C2-5D15-4C35-AD44-94D6A9277494}">
      <dgm:prSet/>
      <dgm:spPr/>
      <dgm:t>
        <a:bodyPr/>
        <a:lstStyle/>
        <a:p>
          <a:endParaRPr lang="pl-PL"/>
        </a:p>
      </dgm:t>
    </dgm:pt>
    <dgm:pt modelId="{9AEDEAEB-5D3A-4A7C-9EA7-F8410A7D4D8E}" type="sibTrans" cxnId="{1699A5C2-5D15-4C35-AD44-94D6A9277494}">
      <dgm:prSet/>
      <dgm:spPr/>
      <dgm:t>
        <a:bodyPr/>
        <a:lstStyle/>
        <a:p>
          <a:endParaRPr lang="pl-PL"/>
        </a:p>
      </dgm:t>
    </dgm:pt>
    <dgm:pt modelId="{704C596A-CE2E-4F81-A796-8F9F0E6B1904}">
      <dgm:prSet custT="1"/>
      <dgm:spPr/>
      <dgm:t>
        <a:bodyPr/>
        <a:lstStyle/>
        <a:p>
          <a:pPr marL="180975" indent="-180975">
            <a:buFont typeface="+mj-lt"/>
            <a:buAutoNum type="arabicPeriod"/>
          </a:pPr>
          <a:r>
            <a:rPr lang="pl-PL" sz="900" dirty="0"/>
            <a:t>Szkoła Podstawowa Nr 1, </a:t>
          </a:r>
          <a:endParaRPr lang="pl-PL" sz="1600" dirty="0"/>
        </a:p>
      </dgm:t>
    </dgm:pt>
    <dgm:pt modelId="{5FEA5F52-E825-4628-99B0-84AF2D2C04AB}" type="parTrans" cxnId="{A6D10C8A-6D27-43BA-91AF-4E82716AB7E7}">
      <dgm:prSet/>
      <dgm:spPr/>
      <dgm:t>
        <a:bodyPr/>
        <a:lstStyle/>
        <a:p>
          <a:endParaRPr lang="pl-PL"/>
        </a:p>
      </dgm:t>
    </dgm:pt>
    <dgm:pt modelId="{8B94E343-1A0D-42BF-A3A5-9081095D9551}" type="sibTrans" cxnId="{A6D10C8A-6D27-43BA-91AF-4E82716AB7E7}">
      <dgm:prSet/>
      <dgm:spPr/>
      <dgm:t>
        <a:bodyPr/>
        <a:lstStyle/>
        <a:p>
          <a:endParaRPr lang="pl-PL"/>
        </a:p>
      </dgm:t>
    </dgm:pt>
    <dgm:pt modelId="{DF50F8F5-4AB7-4A07-AD40-7B666A3424F9}">
      <dgm:prSet phldrT="[Tekst]" custT="1"/>
      <dgm:spPr/>
      <dgm:t>
        <a:bodyPr/>
        <a:lstStyle/>
        <a:p>
          <a:pPr marL="180975" indent="-180975">
            <a:buFont typeface="+mj-lt"/>
            <a:buNone/>
          </a:pPr>
          <a:endParaRPr lang="pl-PL" sz="900" dirty="0"/>
        </a:p>
      </dgm:t>
    </dgm:pt>
    <dgm:pt modelId="{290FE26E-35BF-474D-922B-F23DB1230F04}" type="parTrans" cxnId="{ADD4A7B0-95C5-4B71-9931-38FC12107D04}">
      <dgm:prSet/>
      <dgm:spPr/>
      <dgm:t>
        <a:bodyPr/>
        <a:lstStyle/>
        <a:p>
          <a:endParaRPr lang="pl-PL"/>
        </a:p>
      </dgm:t>
    </dgm:pt>
    <dgm:pt modelId="{EC683231-0F64-44DA-BB20-913507E2E1D7}" type="sibTrans" cxnId="{ADD4A7B0-95C5-4B71-9931-38FC12107D04}">
      <dgm:prSet/>
      <dgm:spPr/>
      <dgm:t>
        <a:bodyPr/>
        <a:lstStyle/>
        <a:p>
          <a:endParaRPr lang="pl-PL"/>
        </a:p>
      </dgm:t>
    </dgm:pt>
    <dgm:pt modelId="{248601C6-2FC6-4C53-A3EF-2C22A89F860E}">
      <dgm:prSet phldrT="[Tekst]" custT="1"/>
      <dgm:spPr/>
      <dgm:t>
        <a:bodyPr/>
        <a:lstStyle/>
        <a:p>
          <a:pPr marL="180975" indent="-180975">
            <a:buFont typeface="+mj-lt"/>
            <a:buNone/>
          </a:pPr>
          <a:r>
            <a:rPr lang="pl-PL" sz="900" u="sng" dirty="0"/>
            <a:t>w Zespołach szkół:</a:t>
          </a:r>
        </a:p>
      </dgm:t>
    </dgm:pt>
    <dgm:pt modelId="{DB5B673E-700B-41CF-9DE4-7186D36FD151}" type="parTrans" cxnId="{F12EF7D8-0074-46CD-ACA3-2397FFD8B5FB}">
      <dgm:prSet/>
      <dgm:spPr/>
      <dgm:t>
        <a:bodyPr/>
        <a:lstStyle/>
        <a:p>
          <a:endParaRPr lang="pl-PL"/>
        </a:p>
      </dgm:t>
    </dgm:pt>
    <dgm:pt modelId="{901B1CC1-79C3-4FA1-A277-3BD4B8B85D5E}" type="sibTrans" cxnId="{F12EF7D8-0074-46CD-ACA3-2397FFD8B5FB}">
      <dgm:prSet/>
      <dgm:spPr/>
      <dgm:t>
        <a:bodyPr/>
        <a:lstStyle/>
        <a:p>
          <a:endParaRPr lang="pl-PL"/>
        </a:p>
      </dgm:t>
    </dgm:pt>
    <dgm:pt modelId="{89C0FA5A-0EB4-4B87-A587-1FC9D07018D6}" type="pres">
      <dgm:prSet presAssocID="{282F48C0-302C-4451-91F3-9EBC5533634E}" presName="linearFlow" presStyleCnt="0">
        <dgm:presLayoutVars>
          <dgm:dir/>
          <dgm:animLvl val="lvl"/>
          <dgm:resizeHandles/>
        </dgm:presLayoutVars>
      </dgm:prSet>
      <dgm:spPr/>
    </dgm:pt>
    <dgm:pt modelId="{E923DBC4-F5ED-4BFD-8520-38FC51C81241}" type="pres">
      <dgm:prSet presAssocID="{AB51FBAB-DE43-4C97-BD7F-A84E62E1C46B}" presName="compositeNode" presStyleCnt="0">
        <dgm:presLayoutVars>
          <dgm:bulletEnabled val="1"/>
        </dgm:presLayoutVars>
      </dgm:prSet>
      <dgm:spPr/>
    </dgm:pt>
    <dgm:pt modelId="{556B1DDC-C81D-4A6A-91AD-1F43AB9AF266}" type="pres">
      <dgm:prSet presAssocID="{AB51FBAB-DE43-4C97-BD7F-A84E62E1C46B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zkoła z wypełnieniem pełnym"/>
        </a:ext>
      </dgm:extLst>
    </dgm:pt>
    <dgm:pt modelId="{545998B0-36C3-4D77-93CC-C521EC364046}" type="pres">
      <dgm:prSet presAssocID="{AB51FBAB-DE43-4C97-BD7F-A84E62E1C46B}" presName="childNode" presStyleLbl="node1" presStyleIdx="0" presStyleCnt="3">
        <dgm:presLayoutVars>
          <dgm:bulletEnabled val="1"/>
        </dgm:presLayoutVars>
      </dgm:prSet>
      <dgm:spPr/>
    </dgm:pt>
    <dgm:pt modelId="{BADAE16D-B00F-46E8-89B8-26EF41E17088}" type="pres">
      <dgm:prSet presAssocID="{AB51FBAB-DE43-4C97-BD7F-A84E62E1C46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23531579-B02D-4DF0-BD0D-BA77FEDE4089}" type="pres">
      <dgm:prSet presAssocID="{797F26E3-C506-438F-98D6-F9DB4C2792E8}" presName="sibTrans" presStyleCnt="0"/>
      <dgm:spPr/>
    </dgm:pt>
    <dgm:pt modelId="{E13F3870-130E-4174-B684-E9C8F9633A4F}" type="pres">
      <dgm:prSet presAssocID="{9AE10E12-8B0B-4B33-811E-CED9CBFAB359}" presName="compositeNode" presStyleCnt="0">
        <dgm:presLayoutVars>
          <dgm:bulletEnabled val="1"/>
        </dgm:presLayoutVars>
      </dgm:prSet>
      <dgm:spPr/>
    </dgm:pt>
    <dgm:pt modelId="{A8959F0F-2180-4255-8AED-252AD3C490CC}" type="pres">
      <dgm:prSet presAssocID="{9AE10E12-8B0B-4B33-811E-CED9CBFAB359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zkoła z wypełnieniem pełnym"/>
        </a:ext>
      </dgm:extLst>
    </dgm:pt>
    <dgm:pt modelId="{B7141AE2-4562-4614-A8D8-9FB71ECC992F}" type="pres">
      <dgm:prSet presAssocID="{9AE10E12-8B0B-4B33-811E-CED9CBFAB359}" presName="childNode" presStyleLbl="node1" presStyleIdx="1" presStyleCnt="3">
        <dgm:presLayoutVars>
          <dgm:bulletEnabled val="1"/>
        </dgm:presLayoutVars>
      </dgm:prSet>
      <dgm:spPr/>
    </dgm:pt>
    <dgm:pt modelId="{4E6B29EC-789C-4AEE-893D-54644228433A}" type="pres">
      <dgm:prSet presAssocID="{9AE10E12-8B0B-4B33-811E-CED9CBFAB359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BEC0E13A-F05A-4164-8813-802B7B2D7555}" type="pres">
      <dgm:prSet presAssocID="{77063DFA-479C-492E-940E-7F5788AB76FA}" presName="sibTrans" presStyleCnt="0"/>
      <dgm:spPr/>
    </dgm:pt>
    <dgm:pt modelId="{7852983B-17D9-458C-A653-209F1644F245}" type="pres">
      <dgm:prSet presAssocID="{93BA2982-3D45-4FDF-9FB9-8EC691139F68}" presName="compositeNode" presStyleCnt="0">
        <dgm:presLayoutVars>
          <dgm:bulletEnabled val="1"/>
        </dgm:presLayoutVars>
      </dgm:prSet>
      <dgm:spPr/>
    </dgm:pt>
    <dgm:pt modelId="{4F12FC58-5D1B-49CD-9694-77934B2BF1E9}" type="pres">
      <dgm:prSet presAssocID="{93BA2982-3D45-4FDF-9FB9-8EC691139F68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zkoła z wypełnieniem pełnym"/>
        </a:ext>
      </dgm:extLst>
    </dgm:pt>
    <dgm:pt modelId="{DCF198DB-D0CC-4B3F-AD82-2E6E0A08DA05}" type="pres">
      <dgm:prSet presAssocID="{93BA2982-3D45-4FDF-9FB9-8EC691139F68}" presName="childNode" presStyleLbl="node1" presStyleIdx="2" presStyleCnt="3">
        <dgm:presLayoutVars>
          <dgm:bulletEnabled val="1"/>
        </dgm:presLayoutVars>
      </dgm:prSet>
      <dgm:spPr/>
    </dgm:pt>
    <dgm:pt modelId="{FBC68152-D745-4A2D-A5C7-1BCA402C5F97}" type="pres">
      <dgm:prSet presAssocID="{93BA2982-3D45-4FDF-9FB9-8EC691139F68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E8533E06-D7FA-41DD-B503-C2273EB4F666}" type="presOf" srcId="{2ECA0975-1D0C-4BAD-81E7-FB1CAF4C413A}" destId="{545998B0-36C3-4D77-93CC-C521EC364046}" srcOrd="0" destOrd="12" presId="urn:microsoft.com/office/officeart/2005/8/layout/hList2"/>
    <dgm:cxn modelId="{8623AC09-E9D7-486D-9857-1B23529631DF}" srcId="{AB51FBAB-DE43-4C97-BD7F-A84E62E1C46B}" destId="{A2094A53-B616-4AA1-807F-0DA402D11C21}" srcOrd="3" destOrd="0" parTransId="{0C46DB2D-EA2C-42ED-B2E9-1B8372E2990C}" sibTransId="{35FB5BB2-292B-4A54-9F71-8E2B907CE1BA}"/>
    <dgm:cxn modelId="{2F900D0A-812D-4B6C-8E76-CD60E05B7328}" srcId="{93BA2982-3D45-4FDF-9FB9-8EC691139F68}" destId="{BDDB88DB-6040-4A04-BCD5-F50F0A14DBB7}" srcOrd="1" destOrd="0" parTransId="{C6682497-2882-4221-8F86-11978C4C4A07}" sibTransId="{7575E7E4-1BFA-4BFB-A2E8-E48A44687E86}"/>
    <dgm:cxn modelId="{8A455D16-5C1B-458A-9897-459EFF2C565C}" srcId="{AB51FBAB-DE43-4C97-BD7F-A84E62E1C46B}" destId="{62F026AF-FF89-4504-A706-71969AC6A2EC}" srcOrd="6" destOrd="0" parTransId="{F280E84A-2CCD-4C4F-86E4-0A4A1D69BD11}" sibTransId="{66449C26-BB47-4A87-8D57-0DABBFE8FBFA}"/>
    <dgm:cxn modelId="{43245A1A-B4DA-4202-83DA-0F8F5E2494EB}" srcId="{AB51FBAB-DE43-4C97-BD7F-A84E62E1C46B}" destId="{0DBBC354-2749-4AA3-9489-EC4BF31B1F0A}" srcOrd="18" destOrd="0" parTransId="{2E8DBB93-A7A5-4313-89A7-8F878E69081C}" sibTransId="{71C67E20-6F3B-41BC-968B-35314261B637}"/>
    <dgm:cxn modelId="{8D92101F-DD78-4ED1-B829-B4176ACFEC33}" srcId="{AB51FBAB-DE43-4C97-BD7F-A84E62E1C46B}" destId="{BCCE6898-5EDC-4C15-A2E6-155651B58549}" srcOrd="5" destOrd="0" parTransId="{44BFDF29-905C-4F33-9918-6024AF9A18FD}" sibTransId="{09140D5B-2CE7-405D-9232-00DEF657EB39}"/>
    <dgm:cxn modelId="{604FA32B-D7E5-4D13-9C94-39D7F04C0102}" srcId="{AB51FBAB-DE43-4C97-BD7F-A84E62E1C46B}" destId="{F60204D3-E56F-4CBF-B63A-E0DFA3549AFE}" srcOrd="11" destOrd="0" parTransId="{308FEFD7-44DE-4E22-9081-FE8CBB3F3182}" sibTransId="{2EE2DC73-94B5-48E0-913B-25A808E0ABCF}"/>
    <dgm:cxn modelId="{0F5F912C-9445-4ADA-AA15-FE8C3A1AF927}" type="presOf" srcId="{909EA4E2-93C0-4853-BA2F-94567D7648FF}" destId="{545998B0-36C3-4D77-93CC-C521EC364046}" srcOrd="0" destOrd="14" presId="urn:microsoft.com/office/officeart/2005/8/layout/hList2"/>
    <dgm:cxn modelId="{6EF8EC5C-BA79-45DB-94C4-17DA0983C1EF}" srcId="{AB51FBAB-DE43-4C97-BD7F-A84E62E1C46B}" destId="{909EA4E2-93C0-4853-BA2F-94567D7648FF}" srcOrd="14" destOrd="0" parTransId="{CD75D66D-6BC5-460C-B923-B32F04877D0D}" sibTransId="{4049558A-8D05-49FD-8ED1-F620F02F108A}"/>
    <dgm:cxn modelId="{95F7765E-C63B-4DE8-AB29-04DC1A6F5C55}" type="presOf" srcId="{A015AD03-863B-4B2F-85E1-A709E414C1AB}" destId="{545998B0-36C3-4D77-93CC-C521EC364046}" srcOrd="0" destOrd="0" presId="urn:microsoft.com/office/officeart/2005/8/layout/hList2"/>
    <dgm:cxn modelId="{E5BCCA60-61E0-42B3-A394-56BC76A2194B}" srcId="{282F48C0-302C-4451-91F3-9EBC5533634E}" destId="{93BA2982-3D45-4FDF-9FB9-8EC691139F68}" srcOrd="2" destOrd="0" parTransId="{ED17877F-51D5-43F7-835C-832CB7ED14A0}" sibTransId="{F1B84475-6D37-4F92-9B92-96C6D0BD4AB6}"/>
    <dgm:cxn modelId="{075B7742-B2B4-4438-ACBC-094DF02760BB}" type="presOf" srcId="{9AE10E12-8B0B-4B33-811E-CED9CBFAB359}" destId="{4E6B29EC-789C-4AEE-893D-54644228433A}" srcOrd="0" destOrd="0" presId="urn:microsoft.com/office/officeart/2005/8/layout/hList2"/>
    <dgm:cxn modelId="{F6695B4D-65C5-44D9-BDF3-262D30619DBD}" type="presOf" srcId="{C414BFE3-FCCA-4525-B22A-21BB4B5BF17E}" destId="{B7141AE2-4562-4614-A8D8-9FB71ECC992F}" srcOrd="0" destOrd="0" presId="urn:microsoft.com/office/officeart/2005/8/layout/hList2"/>
    <dgm:cxn modelId="{AE80BC72-D64D-4B0F-92FA-6757786E5E9E}" type="presOf" srcId="{93A8AF45-FC91-4E86-923C-005556A5848F}" destId="{545998B0-36C3-4D77-93CC-C521EC364046}" srcOrd="0" destOrd="13" presId="urn:microsoft.com/office/officeart/2005/8/layout/hList2"/>
    <dgm:cxn modelId="{19D98E75-385B-4E65-88A9-64ABAACCACB5}" type="presOf" srcId="{36B7EC13-7562-4AA4-B626-A7360B72D25B}" destId="{545998B0-36C3-4D77-93CC-C521EC364046}" srcOrd="0" destOrd="2" presId="urn:microsoft.com/office/officeart/2005/8/layout/hList2"/>
    <dgm:cxn modelId="{7EFC6856-0DB0-424B-88DC-2602E5808CE7}" srcId="{282F48C0-302C-4451-91F3-9EBC5533634E}" destId="{AB51FBAB-DE43-4C97-BD7F-A84E62E1C46B}" srcOrd="0" destOrd="0" parTransId="{D9DE785C-DA97-4118-8AE3-50F170E02307}" sibTransId="{797F26E3-C506-438F-98D6-F9DB4C2792E8}"/>
    <dgm:cxn modelId="{E204CA56-E15C-4711-B27D-52B1B7E1B108}" srcId="{93BA2982-3D45-4FDF-9FB9-8EC691139F68}" destId="{F616901F-299A-4324-A66F-9726A6B2D2D5}" srcOrd="2" destOrd="0" parTransId="{D976D951-E48E-4CC0-99DC-8AD1A92719B5}" sibTransId="{254B2A8D-6D73-4E7E-B6BE-A33E081919BB}"/>
    <dgm:cxn modelId="{5A989079-6C73-48A2-8D3A-238EB7D66CD3}" type="presOf" srcId="{4D03B6CE-A71A-4538-91B2-B6E8AB412096}" destId="{545998B0-36C3-4D77-93CC-C521EC364046}" srcOrd="0" destOrd="7" presId="urn:microsoft.com/office/officeart/2005/8/layout/hList2"/>
    <dgm:cxn modelId="{B1C3BB80-17D8-4F9F-9ED6-F3EA0A7A0065}" type="presOf" srcId="{93BA2982-3D45-4FDF-9FB9-8EC691139F68}" destId="{FBC68152-D745-4A2D-A5C7-1BCA402C5F97}" srcOrd="0" destOrd="0" presId="urn:microsoft.com/office/officeart/2005/8/layout/hList2"/>
    <dgm:cxn modelId="{669ABF83-21D6-4116-BF53-E38B7B1CC094}" srcId="{AB51FBAB-DE43-4C97-BD7F-A84E62E1C46B}" destId="{0B072B0E-5D6A-4593-8C7D-BB0F0E94C40F}" srcOrd="17" destOrd="0" parTransId="{71BD0BBA-627C-45CF-A88A-A7D07BFCBAA7}" sibTransId="{2BBC7783-4B7C-4D97-8A1A-FA9F2B69E30A}"/>
    <dgm:cxn modelId="{9B282E84-E6BF-4201-9570-4618F32293BE}" srcId="{AB51FBAB-DE43-4C97-BD7F-A84E62E1C46B}" destId="{93A8AF45-FC91-4E86-923C-005556A5848F}" srcOrd="13" destOrd="0" parTransId="{DAB6F05C-0C36-479A-92C3-6F6E2A5BB499}" sibTransId="{E2E13190-416C-49D2-8017-DCE6BBBFD954}"/>
    <dgm:cxn modelId="{FB28BD84-6A14-4D2B-9C40-6224B550157E}" type="presOf" srcId="{DF50F8F5-4AB7-4A07-AD40-7B666A3424F9}" destId="{545998B0-36C3-4D77-93CC-C521EC364046}" srcOrd="0" destOrd="15" presId="urn:microsoft.com/office/officeart/2005/8/layout/hList2"/>
    <dgm:cxn modelId="{45E3B785-3CE3-41E3-95F1-F0BF7F2A5D45}" type="presOf" srcId="{62F026AF-FF89-4504-A706-71969AC6A2EC}" destId="{545998B0-36C3-4D77-93CC-C521EC364046}" srcOrd="0" destOrd="6" presId="urn:microsoft.com/office/officeart/2005/8/layout/hList2"/>
    <dgm:cxn modelId="{4570A787-66FB-4082-98DB-4C7F4C44D192}" type="presOf" srcId="{A2094A53-B616-4AA1-807F-0DA402D11C21}" destId="{545998B0-36C3-4D77-93CC-C521EC364046}" srcOrd="0" destOrd="3" presId="urn:microsoft.com/office/officeart/2005/8/layout/hList2"/>
    <dgm:cxn modelId="{A6D10C8A-6D27-43BA-91AF-4E82716AB7E7}" srcId="{AB51FBAB-DE43-4C97-BD7F-A84E62E1C46B}" destId="{704C596A-CE2E-4F81-A796-8F9F0E6B1904}" srcOrd="1" destOrd="0" parTransId="{5FEA5F52-E825-4628-99B0-84AF2D2C04AB}" sibTransId="{8B94E343-1A0D-42BF-A3A5-9081095D9551}"/>
    <dgm:cxn modelId="{2948ED8A-52C6-4575-A935-C74353B63A32}" type="presOf" srcId="{DE650227-B5DF-4FA8-804E-CAD7078029C9}" destId="{545998B0-36C3-4D77-93CC-C521EC364046}" srcOrd="0" destOrd="10" presId="urn:microsoft.com/office/officeart/2005/8/layout/hList2"/>
    <dgm:cxn modelId="{5140C88B-0D44-4F97-B81B-AA46F7D07EEE}" srcId="{9AE10E12-8B0B-4B33-811E-CED9CBFAB359}" destId="{C414BFE3-FCCA-4525-B22A-21BB4B5BF17E}" srcOrd="0" destOrd="0" parTransId="{1BCB55F8-4E7E-41EB-9989-E138B66570C7}" sibTransId="{8419BBBC-BABD-46D5-9A1C-EEBF0CD177C8}"/>
    <dgm:cxn modelId="{ABE82B91-5880-4101-8DA5-CF0976C29CCD}" srcId="{AB51FBAB-DE43-4C97-BD7F-A84E62E1C46B}" destId="{DE650227-B5DF-4FA8-804E-CAD7078029C9}" srcOrd="10" destOrd="0" parTransId="{CF5E4773-3602-40C3-AEC8-D5883FA5D264}" sibTransId="{F6210498-547D-462E-847E-6C120104B7FC}"/>
    <dgm:cxn modelId="{6DD49791-BCB8-4105-8FC5-91664FA389EE}" type="presOf" srcId="{6B5AE2CD-67F6-4060-867D-86BD5855949A}" destId="{545998B0-36C3-4D77-93CC-C521EC364046}" srcOrd="0" destOrd="4" presId="urn:microsoft.com/office/officeart/2005/8/layout/hList2"/>
    <dgm:cxn modelId="{D343A393-3D54-4609-BAED-A2DF1B3463A6}" type="presOf" srcId="{248601C6-2FC6-4C53-A3EF-2C22A89F860E}" destId="{545998B0-36C3-4D77-93CC-C521EC364046}" srcOrd="0" destOrd="16" presId="urn:microsoft.com/office/officeart/2005/8/layout/hList2"/>
    <dgm:cxn modelId="{63816694-EA0D-4B7B-932D-33CA94A93EC9}" type="presOf" srcId="{9DEF4C20-5E3B-40D0-AC73-FB7A915C2D27}" destId="{DCF198DB-D0CC-4B3F-AD82-2E6E0A08DA05}" srcOrd="0" destOrd="0" presId="urn:microsoft.com/office/officeart/2005/8/layout/hList2"/>
    <dgm:cxn modelId="{9A88349F-2C77-41F6-A80C-01E8D468B757}" type="presOf" srcId="{BDDB88DB-6040-4A04-BCD5-F50F0A14DBB7}" destId="{DCF198DB-D0CC-4B3F-AD82-2E6E0A08DA05}" srcOrd="0" destOrd="1" presId="urn:microsoft.com/office/officeart/2005/8/layout/hList2"/>
    <dgm:cxn modelId="{33F7CFA7-CEEA-4617-A02A-17BFBEF52A3A}" type="presOf" srcId="{BCCE6898-5EDC-4C15-A2E6-155651B58549}" destId="{545998B0-36C3-4D77-93CC-C521EC364046}" srcOrd="0" destOrd="5" presId="urn:microsoft.com/office/officeart/2005/8/layout/hList2"/>
    <dgm:cxn modelId="{9D1C66B0-B4B9-4EA8-BA7A-8967F0CD6F81}" type="presOf" srcId="{282F48C0-302C-4451-91F3-9EBC5533634E}" destId="{89C0FA5A-0EB4-4B87-A587-1FC9D07018D6}" srcOrd="0" destOrd="0" presId="urn:microsoft.com/office/officeart/2005/8/layout/hList2"/>
    <dgm:cxn modelId="{ADD4A7B0-95C5-4B71-9931-38FC12107D04}" srcId="{AB51FBAB-DE43-4C97-BD7F-A84E62E1C46B}" destId="{DF50F8F5-4AB7-4A07-AD40-7B666A3424F9}" srcOrd="15" destOrd="0" parTransId="{290FE26E-35BF-474D-922B-F23DB1230F04}" sibTransId="{EC683231-0F64-44DA-BB20-913507E2E1D7}"/>
    <dgm:cxn modelId="{4FB865B2-8E09-41A1-A0FA-69699F6D4F16}" srcId="{AB51FBAB-DE43-4C97-BD7F-A84E62E1C46B}" destId="{4D03B6CE-A71A-4538-91B2-B6E8AB412096}" srcOrd="7" destOrd="0" parTransId="{88403112-C89E-43B7-A868-CC0B4FEA4A31}" sibTransId="{68129EA2-2A23-4D85-929C-31FF57FC925E}"/>
    <dgm:cxn modelId="{3718F5B6-F691-4F94-863A-10C217DA514D}" type="presOf" srcId="{F60204D3-E56F-4CBF-B63A-E0DFA3549AFE}" destId="{545998B0-36C3-4D77-93CC-C521EC364046}" srcOrd="0" destOrd="11" presId="urn:microsoft.com/office/officeart/2005/8/layout/hList2"/>
    <dgm:cxn modelId="{A5EB2CB9-2E5C-4728-93C2-DAAD33ADC765}" type="presOf" srcId="{F616901F-299A-4324-A66F-9726A6B2D2D5}" destId="{DCF198DB-D0CC-4B3F-AD82-2E6E0A08DA05}" srcOrd="0" destOrd="2" presId="urn:microsoft.com/office/officeart/2005/8/layout/hList2"/>
    <dgm:cxn modelId="{809AE0BD-39B0-4E37-8A8C-1912C0AF0B84}" srcId="{93BA2982-3D45-4FDF-9FB9-8EC691139F68}" destId="{9DEF4C20-5E3B-40D0-AC73-FB7A915C2D27}" srcOrd="0" destOrd="0" parTransId="{BB7DA86D-8D56-4090-B07A-D0B2683817B9}" sibTransId="{13EB979D-E095-48BE-B6EA-3EB63AE12DB7}"/>
    <dgm:cxn modelId="{57ED9DBE-C370-4504-97CF-C65E54667672}" type="presOf" srcId="{704C596A-CE2E-4F81-A796-8F9F0E6B1904}" destId="{545998B0-36C3-4D77-93CC-C521EC364046}" srcOrd="0" destOrd="1" presId="urn:microsoft.com/office/officeart/2005/8/layout/hList2"/>
    <dgm:cxn modelId="{37F7AEBF-B395-4954-879D-8CCE12D1DE02}" srcId="{AB51FBAB-DE43-4C97-BD7F-A84E62E1C46B}" destId="{6B5AE2CD-67F6-4060-867D-86BD5855949A}" srcOrd="4" destOrd="0" parTransId="{5EBD2B1E-0D4E-4FC8-9427-A262A29F92CB}" sibTransId="{40FCE78D-0F6E-4E07-9141-5D64D79CD032}"/>
    <dgm:cxn modelId="{1699A5C2-5D15-4C35-AD44-94D6A9277494}" srcId="{AB51FBAB-DE43-4C97-BD7F-A84E62E1C46B}" destId="{A015AD03-863B-4B2F-85E1-A709E414C1AB}" srcOrd="0" destOrd="0" parTransId="{E0856F32-79FB-4186-8EE0-BB2DDAA3BD97}" sibTransId="{9AEDEAEB-5D3A-4A7C-9EA7-F8410A7D4D8E}"/>
    <dgm:cxn modelId="{0EC7B9C8-885B-4C46-8FD4-EF01A9A2EF85}" type="presOf" srcId="{0DBBC354-2749-4AA3-9489-EC4BF31B1F0A}" destId="{545998B0-36C3-4D77-93CC-C521EC364046}" srcOrd="0" destOrd="18" presId="urn:microsoft.com/office/officeart/2005/8/layout/hList2"/>
    <dgm:cxn modelId="{952CEFCA-7FAF-417B-9AF9-6980D80CDFCB}" type="presOf" srcId="{AB51FBAB-DE43-4C97-BD7F-A84E62E1C46B}" destId="{BADAE16D-B00F-46E8-89B8-26EF41E17088}" srcOrd="0" destOrd="0" presId="urn:microsoft.com/office/officeart/2005/8/layout/hList2"/>
    <dgm:cxn modelId="{D89DAECF-1276-4C5A-85D8-87FFEDF8FB53}" srcId="{282F48C0-302C-4451-91F3-9EBC5533634E}" destId="{9AE10E12-8B0B-4B33-811E-CED9CBFAB359}" srcOrd="1" destOrd="0" parTransId="{339F358D-4E77-4A01-B421-DD057BFCFC37}" sibTransId="{77063DFA-479C-492E-940E-7F5788AB76FA}"/>
    <dgm:cxn modelId="{D104A6D7-0F7E-4EAF-98D7-9DA4540A9980}" type="presOf" srcId="{0B072B0E-5D6A-4593-8C7D-BB0F0E94C40F}" destId="{545998B0-36C3-4D77-93CC-C521EC364046}" srcOrd="0" destOrd="17" presId="urn:microsoft.com/office/officeart/2005/8/layout/hList2"/>
    <dgm:cxn modelId="{F12EF7D8-0074-46CD-ACA3-2397FFD8B5FB}" srcId="{AB51FBAB-DE43-4C97-BD7F-A84E62E1C46B}" destId="{248601C6-2FC6-4C53-A3EF-2C22A89F860E}" srcOrd="16" destOrd="0" parTransId="{DB5B673E-700B-41CF-9DE4-7186D36FD151}" sibTransId="{901B1CC1-79C3-4FA1-A277-3BD4B8B85D5E}"/>
    <dgm:cxn modelId="{C55E6BDA-6D45-4EA0-9063-E9337C989D46}" type="presOf" srcId="{90C9C216-B79C-432A-8C96-A82162CC695C}" destId="{545998B0-36C3-4D77-93CC-C521EC364046}" srcOrd="0" destOrd="8" presId="urn:microsoft.com/office/officeart/2005/8/layout/hList2"/>
    <dgm:cxn modelId="{807F9AE5-3A1F-40AD-9DAD-6501C8055E36}" srcId="{AB51FBAB-DE43-4C97-BD7F-A84E62E1C46B}" destId="{E28B5A56-4722-42CD-B3E5-90B074306865}" srcOrd="9" destOrd="0" parTransId="{155346F6-344E-4A01-A878-6A509EE305C7}" sibTransId="{F54D4C0D-72F4-4CC0-A534-1523DE7E4AE4}"/>
    <dgm:cxn modelId="{01317DEC-C742-41CB-B8D9-DE189DAC1749}" type="presOf" srcId="{E28B5A56-4722-42CD-B3E5-90B074306865}" destId="{545998B0-36C3-4D77-93CC-C521EC364046}" srcOrd="0" destOrd="9" presId="urn:microsoft.com/office/officeart/2005/8/layout/hList2"/>
    <dgm:cxn modelId="{BBDB9FF3-754F-4B1F-B148-A4BE3A11C063}" srcId="{AB51FBAB-DE43-4C97-BD7F-A84E62E1C46B}" destId="{2ECA0975-1D0C-4BAD-81E7-FB1CAF4C413A}" srcOrd="12" destOrd="0" parTransId="{21B7FDDC-899B-45B9-995D-369C1D055DD4}" sibTransId="{B701E802-EA6D-4524-9B91-AADB9E7BF6FC}"/>
    <dgm:cxn modelId="{656FE4F4-31BC-4015-A1AC-050B4B78AC7D}" srcId="{AB51FBAB-DE43-4C97-BD7F-A84E62E1C46B}" destId="{90C9C216-B79C-432A-8C96-A82162CC695C}" srcOrd="8" destOrd="0" parTransId="{AE18B00C-1E66-455E-9FAF-EE295990EBAE}" sibTransId="{54E2A34D-9D38-4D91-8999-E94C2D07970E}"/>
    <dgm:cxn modelId="{C79CE1FA-3046-4EA7-BA6A-6D056D870DA5}" srcId="{AB51FBAB-DE43-4C97-BD7F-A84E62E1C46B}" destId="{36B7EC13-7562-4AA4-B626-A7360B72D25B}" srcOrd="2" destOrd="0" parTransId="{DBD6D3F2-19BF-4381-9EDF-AC500ED21C7F}" sibTransId="{FEAEAC78-6D1C-4948-A1AB-62E188F1B978}"/>
    <dgm:cxn modelId="{0758DDB3-FD09-4596-9B0B-D51A131648DC}" type="presParOf" srcId="{89C0FA5A-0EB4-4B87-A587-1FC9D07018D6}" destId="{E923DBC4-F5ED-4BFD-8520-38FC51C81241}" srcOrd="0" destOrd="0" presId="urn:microsoft.com/office/officeart/2005/8/layout/hList2"/>
    <dgm:cxn modelId="{06758276-A6D7-45AA-AFEF-BB1CFB26F1F5}" type="presParOf" srcId="{E923DBC4-F5ED-4BFD-8520-38FC51C81241}" destId="{556B1DDC-C81D-4A6A-91AD-1F43AB9AF266}" srcOrd="0" destOrd="0" presId="urn:microsoft.com/office/officeart/2005/8/layout/hList2"/>
    <dgm:cxn modelId="{6BEC1BF0-59FA-4878-85F9-D4C804B5E244}" type="presParOf" srcId="{E923DBC4-F5ED-4BFD-8520-38FC51C81241}" destId="{545998B0-36C3-4D77-93CC-C521EC364046}" srcOrd="1" destOrd="0" presId="urn:microsoft.com/office/officeart/2005/8/layout/hList2"/>
    <dgm:cxn modelId="{7A7AD72C-94DD-4A0C-B9A6-39B05BFC971B}" type="presParOf" srcId="{E923DBC4-F5ED-4BFD-8520-38FC51C81241}" destId="{BADAE16D-B00F-46E8-89B8-26EF41E17088}" srcOrd="2" destOrd="0" presId="urn:microsoft.com/office/officeart/2005/8/layout/hList2"/>
    <dgm:cxn modelId="{DE66A89E-B1B7-4317-AB61-1C8E5D23607F}" type="presParOf" srcId="{89C0FA5A-0EB4-4B87-A587-1FC9D07018D6}" destId="{23531579-B02D-4DF0-BD0D-BA77FEDE4089}" srcOrd="1" destOrd="0" presId="urn:microsoft.com/office/officeart/2005/8/layout/hList2"/>
    <dgm:cxn modelId="{1E385848-2956-4F0C-A168-0998155DAE8A}" type="presParOf" srcId="{89C0FA5A-0EB4-4B87-A587-1FC9D07018D6}" destId="{E13F3870-130E-4174-B684-E9C8F9633A4F}" srcOrd="2" destOrd="0" presId="urn:microsoft.com/office/officeart/2005/8/layout/hList2"/>
    <dgm:cxn modelId="{62D86503-D210-448F-B44B-A57169A27216}" type="presParOf" srcId="{E13F3870-130E-4174-B684-E9C8F9633A4F}" destId="{A8959F0F-2180-4255-8AED-252AD3C490CC}" srcOrd="0" destOrd="0" presId="urn:microsoft.com/office/officeart/2005/8/layout/hList2"/>
    <dgm:cxn modelId="{B6CFCE06-A744-4150-9506-0C0731B2C584}" type="presParOf" srcId="{E13F3870-130E-4174-B684-E9C8F9633A4F}" destId="{B7141AE2-4562-4614-A8D8-9FB71ECC992F}" srcOrd="1" destOrd="0" presId="urn:microsoft.com/office/officeart/2005/8/layout/hList2"/>
    <dgm:cxn modelId="{8229ED0A-C3AB-4801-A7FC-94F9790D15E3}" type="presParOf" srcId="{E13F3870-130E-4174-B684-E9C8F9633A4F}" destId="{4E6B29EC-789C-4AEE-893D-54644228433A}" srcOrd="2" destOrd="0" presId="urn:microsoft.com/office/officeart/2005/8/layout/hList2"/>
    <dgm:cxn modelId="{5262252B-0B12-43F5-985C-D50894184A08}" type="presParOf" srcId="{89C0FA5A-0EB4-4B87-A587-1FC9D07018D6}" destId="{BEC0E13A-F05A-4164-8813-802B7B2D7555}" srcOrd="3" destOrd="0" presId="urn:microsoft.com/office/officeart/2005/8/layout/hList2"/>
    <dgm:cxn modelId="{A5FC7AD4-9FF7-4C76-A42F-BFB72CA0BABD}" type="presParOf" srcId="{89C0FA5A-0EB4-4B87-A587-1FC9D07018D6}" destId="{7852983B-17D9-458C-A653-209F1644F245}" srcOrd="4" destOrd="0" presId="urn:microsoft.com/office/officeart/2005/8/layout/hList2"/>
    <dgm:cxn modelId="{AB001FA9-8557-4044-8C47-EA34CC488917}" type="presParOf" srcId="{7852983B-17D9-458C-A653-209F1644F245}" destId="{4F12FC58-5D1B-49CD-9694-77934B2BF1E9}" srcOrd="0" destOrd="0" presId="urn:microsoft.com/office/officeart/2005/8/layout/hList2"/>
    <dgm:cxn modelId="{42886700-1C5B-4E31-BD43-9CAA08E6E885}" type="presParOf" srcId="{7852983B-17D9-458C-A653-209F1644F245}" destId="{DCF198DB-D0CC-4B3F-AD82-2E6E0A08DA05}" srcOrd="1" destOrd="0" presId="urn:microsoft.com/office/officeart/2005/8/layout/hList2"/>
    <dgm:cxn modelId="{1B7BED98-4D87-4BEB-843A-951AFFAEC8AF}" type="presParOf" srcId="{7852983B-17D9-458C-A653-209F1644F245}" destId="{FBC68152-D745-4A2D-A5C7-1BCA402C5F9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8F6820-831E-4755-9A11-BD433843D6FF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6E35948D-2D5E-4F56-B2CD-40C3A9261277}">
      <dgm:prSet phldrT="[Tekst]" phldr="0" custT="1"/>
      <dgm:spPr/>
      <dgm:t>
        <a:bodyPr/>
        <a:lstStyle/>
        <a:p>
          <a:r>
            <a:rPr lang="pl-PL" sz="2400" dirty="0"/>
            <a:t>Licea ogólnokształcące</a:t>
          </a:r>
        </a:p>
      </dgm:t>
    </dgm:pt>
    <dgm:pt modelId="{755B223F-CA31-43B0-9F2F-0968013DB074}" type="parTrans" cxnId="{146ACD8F-C2CA-42D2-A274-CD20F24571EF}">
      <dgm:prSet/>
      <dgm:spPr/>
      <dgm:t>
        <a:bodyPr/>
        <a:lstStyle/>
        <a:p>
          <a:endParaRPr lang="pl-PL"/>
        </a:p>
      </dgm:t>
    </dgm:pt>
    <dgm:pt modelId="{A606377D-F33D-4131-9D70-1AE254798C54}" type="sibTrans" cxnId="{146ACD8F-C2CA-42D2-A274-CD20F24571EF}">
      <dgm:prSet/>
      <dgm:spPr/>
      <dgm:t>
        <a:bodyPr/>
        <a:lstStyle/>
        <a:p>
          <a:endParaRPr lang="pl-PL"/>
        </a:p>
      </dgm:t>
    </dgm:pt>
    <dgm:pt modelId="{C5CC88F0-1B40-4D10-B517-C40A0DA03459}">
      <dgm:prSet phldrT="[Tekst]"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I Liceum Ogólnokształcące</a:t>
          </a:r>
        </a:p>
      </dgm:t>
    </dgm:pt>
    <dgm:pt modelId="{0E07916A-4795-42F9-B0EB-38EF9C2CFCAF}" type="parTrans" cxnId="{C091D395-41CA-4892-B5CF-6999CBB8826B}">
      <dgm:prSet/>
      <dgm:spPr/>
      <dgm:t>
        <a:bodyPr/>
        <a:lstStyle/>
        <a:p>
          <a:endParaRPr lang="pl-PL"/>
        </a:p>
      </dgm:t>
    </dgm:pt>
    <dgm:pt modelId="{7856088E-EDFE-4F75-BFF2-14D4D2E0C2F5}" type="sibTrans" cxnId="{C091D395-41CA-4892-B5CF-6999CBB8826B}">
      <dgm:prSet/>
      <dgm:spPr/>
      <dgm:t>
        <a:bodyPr/>
        <a:lstStyle/>
        <a:p>
          <a:endParaRPr lang="pl-PL"/>
        </a:p>
      </dgm:t>
    </dgm:pt>
    <dgm:pt modelId="{FFF91165-3A38-4A68-A42C-B9C760FE23F7}">
      <dgm:prSet phldrT="[Tekst]" phldr="0" custT="1"/>
      <dgm:spPr/>
      <dgm:t>
        <a:bodyPr/>
        <a:lstStyle/>
        <a:p>
          <a:r>
            <a:rPr lang="pl-PL" sz="2400" dirty="0"/>
            <a:t>Technika w Zespołach szkół</a:t>
          </a:r>
        </a:p>
      </dgm:t>
    </dgm:pt>
    <dgm:pt modelId="{18B974CE-18AF-442C-BE02-AB38EC6EBD94}" type="parTrans" cxnId="{5922662F-0E33-4E3A-B3AD-77715C6452E6}">
      <dgm:prSet/>
      <dgm:spPr/>
      <dgm:t>
        <a:bodyPr/>
        <a:lstStyle/>
        <a:p>
          <a:endParaRPr lang="pl-PL"/>
        </a:p>
      </dgm:t>
    </dgm:pt>
    <dgm:pt modelId="{5087ED6D-99A2-4C2F-84DA-39AA56F831D3}" type="sibTrans" cxnId="{5922662F-0E33-4E3A-B3AD-77715C6452E6}">
      <dgm:prSet/>
      <dgm:spPr/>
      <dgm:t>
        <a:bodyPr/>
        <a:lstStyle/>
        <a:p>
          <a:endParaRPr lang="pl-PL"/>
        </a:p>
      </dgm:t>
    </dgm:pt>
    <dgm:pt modelId="{0E852457-24CF-44E0-8BC1-2C8D8E589729}">
      <dgm:prSet phldrT="[Tekst]"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Technikum Nr 1 w ZST</a:t>
          </a:r>
        </a:p>
      </dgm:t>
    </dgm:pt>
    <dgm:pt modelId="{1399FE56-7508-4941-8273-7BEB2D525291}" type="parTrans" cxnId="{97A27171-6C70-4E06-9554-7A1F05713381}">
      <dgm:prSet/>
      <dgm:spPr/>
      <dgm:t>
        <a:bodyPr/>
        <a:lstStyle/>
        <a:p>
          <a:endParaRPr lang="pl-PL"/>
        </a:p>
      </dgm:t>
    </dgm:pt>
    <dgm:pt modelId="{067B49A0-3CC1-4862-886C-8DD940CCA7C4}" type="sibTrans" cxnId="{97A27171-6C70-4E06-9554-7A1F05713381}">
      <dgm:prSet/>
      <dgm:spPr/>
      <dgm:t>
        <a:bodyPr/>
        <a:lstStyle/>
        <a:p>
          <a:endParaRPr lang="pl-PL"/>
        </a:p>
      </dgm:t>
    </dgm:pt>
    <dgm:pt modelId="{90998FAE-215A-4275-A2F1-B5C1C8A4781E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II Liceum Ogólnokształcące</a:t>
          </a:r>
        </a:p>
      </dgm:t>
    </dgm:pt>
    <dgm:pt modelId="{8AB51A15-75BB-4C55-B740-F33E12009A90}" type="parTrans" cxnId="{FA202266-9965-4116-AD79-1933D5493C8D}">
      <dgm:prSet/>
      <dgm:spPr/>
      <dgm:t>
        <a:bodyPr/>
        <a:lstStyle/>
        <a:p>
          <a:endParaRPr lang="pl-PL"/>
        </a:p>
      </dgm:t>
    </dgm:pt>
    <dgm:pt modelId="{2D379B61-496A-48AB-A727-83185A7DD5CE}" type="sibTrans" cxnId="{FA202266-9965-4116-AD79-1933D5493C8D}">
      <dgm:prSet/>
      <dgm:spPr/>
      <dgm:t>
        <a:bodyPr/>
        <a:lstStyle/>
        <a:p>
          <a:endParaRPr lang="pl-PL"/>
        </a:p>
      </dgm:t>
    </dgm:pt>
    <dgm:pt modelId="{358E0A00-CD79-419D-9135-2A9247341C7E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V Liceum Ogólnokształcące</a:t>
          </a:r>
        </a:p>
      </dgm:t>
    </dgm:pt>
    <dgm:pt modelId="{1AEFBE87-E677-4FE3-897E-F07F808B734C}" type="parTrans" cxnId="{C75832FE-78E9-4983-8FD3-BD7ACA833C31}">
      <dgm:prSet/>
      <dgm:spPr/>
      <dgm:t>
        <a:bodyPr/>
        <a:lstStyle/>
        <a:p>
          <a:endParaRPr lang="pl-PL"/>
        </a:p>
      </dgm:t>
    </dgm:pt>
    <dgm:pt modelId="{F35C7B4B-E026-4BC1-AE8E-66720458EEE2}" type="sibTrans" cxnId="{C75832FE-78E9-4983-8FD3-BD7ACA833C31}">
      <dgm:prSet/>
      <dgm:spPr/>
      <dgm:t>
        <a:bodyPr/>
        <a:lstStyle/>
        <a:p>
          <a:endParaRPr lang="pl-PL"/>
        </a:p>
      </dgm:t>
    </dgm:pt>
    <dgm:pt modelId="{0E181C79-1756-4A76-AF61-80D6FC82779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VII Liceum Ogólnokształcące</a:t>
          </a:r>
        </a:p>
      </dgm:t>
    </dgm:pt>
    <dgm:pt modelId="{CFA2CA56-5414-4FD6-9EF5-067202131B00}" type="parTrans" cxnId="{1FBABA5F-775B-41C7-83D9-7AB063820E4B}">
      <dgm:prSet/>
      <dgm:spPr/>
      <dgm:t>
        <a:bodyPr/>
        <a:lstStyle/>
        <a:p>
          <a:endParaRPr lang="pl-PL"/>
        </a:p>
      </dgm:t>
    </dgm:pt>
    <dgm:pt modelId="{1F281984-D325-410C-B981-C7116D6A92A2}" type="sibTrans" cxnId="{1FBABA5F-775B-41C7-83D9-7AB063820E4B}">
      <dgm:prSet/>
      <dgm:spPr/>
      <dgm:t>
        <a:bodyPr/>
        <a:lstStyle/>
        <a:p>
          <a:endParaRPr lang="pl-PL"/>
        </a:p>
      </dgm:t>
    </dgm:pt>
    <dgm:pt modelId="{76775D6E-8308-407D-8555-9836B99854E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XVI Liceum Ogólnokształcące</a:t>
          </a:r>
        </a:p>
      </dgm:t>
    </dgm:pt>
    <dgm:pt modelId="{C86C0440-5706-471D-8220-793B6D4DB459}" type="parTrans" cxnId="{B3A82BDE-7CFD-4373-975C-3E9B28B1F418}">
      <dgm:prSet/>
      <dgm:spPr/>
      <dgm:t>
        <a:bodyPr/>
        <a:lstStyle/>
        <a:p>
          <a:endParaRPr lang="pl-PL"/>
        </a:p>
      </dgm:t>
    </dgm:pt>
    <dgm:pt modelId="{187CB347-0EF0-40D9-B105-C39577CBB07E}" type="sibTrans" cxnId="{B3A82BDE-7CFD-4373-975C-3E9B28B1F418}">
      <dgm:prSet/>
      <dgm:spPr/>
      <dgm:t>
        <a:bodyPr/>
        <a:lstStyle/>
        <a:p>
          <a:endParaRPr lang="pl-PL"/>
        </a:p>
      </dgm:t>
    </dgm:pt>
    <dgm:pt modelId="{EEE0536F-7AA8-4752-A5E4-4B5AFA9AC70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XXI Liceum Ogólnokształcące Sportowe</a:t>
          </a:r>
        </a:p>
      </dgm:t>
    </dgm:pt>
    <dgm:pt modelId="{10D25257-BC5F-4159-93C7-32356B280294}" type="parTrans" cxnId="{3232B5D2-89B0-4B28-B804-83DD6D98DD7E}">
      <dgm:prSet/>
      <dgm:spPr/>
      <dgm:t>
        <a:bodyPr/>
        <a:lstStyle/>
        <a:p>
          <a:endParaRPr lang="pl-PL"/>
        </a:p>
      </dgm:t>
    </dgm:pt>
    <dgm:pt modelId="{6C839137-343E-4DFB-B58F-A561493B1341}" type="sibTrans" cxnId="{3232B5D2-89B0-4B28-B804-83DD6D98DD7E}">
      <dgm:prSet/>
      <dgm:spPr/>
      <dgm:t>
        <a:bodyPr/>
        <a:lstStyle/>
        <a:p>
          <a:endParaRPr lang="pl-PL"/>
        </a:p>
      </dgm:t>
    </dgm:pt>
    <dgm:pt modelId="{1C826BA9-874F-451C-9911-10FA13F8515A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III Liceum Ogólnokształcące</a:t>
          </a:r>
        </a:p>
      </dgm:t>
    </dgm:pt>
    <dgm:pt modelId="{EF87E69C-0EF5-4454-8E4A-2E9ED9F79FED}" type="parTrans" cxnId="{074781A7-133A-424E-8B6B-F6B218A4CDC2}">
      <dgm:prSet/>
      <dgm:spPr/>
      <dgm:t>
        <a:bodyPr/>
        <a:lstStyle/>
        <a:p>
          <a:endParaRPr lang="pl-PL"/>
        </a:p>
      </dgm:t>
    </dgm:pt>
    <dgm:pt modelId="{FBE2B70A-E267-44CB-BB48-ECDA425FF3D5}" type="sibTrans" cxnId="{074781A7-133A-424E-8B6B-F6B218A4CDC2}">
      <dgm:prSet/>
      <dgm:spPr/>
      <dgm:t>
        <a:bodyPr/>
        <a:lstStyle/>
        <a:p>
          <a:endParaRPr lang="pl-PL"/>
        </a:p>
      </dgm:t>
    </dgm:pt>
    <dgm:pt modelId="{E18E3038-E14B-4666-B8B0-10B02A346968}">
      <dgm:prSet phldrT="[Tekst]" phldr="0"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pl-PL" sz="1100" b="1" dirty="0"/>
            <a:t>samodzielne</a:t>
          </a:r>
        </a:p>
      </dgm:t>
    </dgm:pt>
    <dgm:pt modelId="{AC0C42E0-AEB8-4F94-89A6-4D7A2E96EC08}" type="parTrans" cxnId="{BF99905C-6316-4B03-95BB-C89F9651BF92}">
      <dgm:prSet/>
      <dgm:spPr/>
      <dgm:t>
        <a:bodyPr/>
        <a:lstStyle/>
        <a:p>
          <a:endParaRPr lang="pl-PL"/>
        </a:p>
      </dgm:t>
    </dgm:pt>
    <dgm:pt modelId="{9D18E43E-5ECA-463C-877C-15F48385A4AD}" type="sibTrans" cxnId="{BF99905C-6316-4B03-95BB-C89F9651BF92}">
      <dgm:prSet/>
      <dgm:spPr/>
      <dgm:t>
        <a:bodyPr/>
        <a:lstStyle/>
        <a:p>
          <a:endParaRPr lang="pl-PL"/>
        </a:p>
      </dgm:t>
    </dgm:pt>
    <dgm:pt modelId="{64CD6190-B191-4E8E-A48E-5A31914FB733}">
      <dgm:prSet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pl-PL" sz="1100" b="1" dirty="0"/>
            <a:t>w zespołach szkół</a:t>
          </a:r>
        </a:p>
      </dgm:t>
    </dgm:pt>
    <dgm:pt modelId="{5D55BE1C-7254-4D18-82A7-F46F411F6853}" type="parTrans" cxnId="{DFB965E7-542C-49E3-9404-FCF542D05363}">
      <dgm:prSet/>
      <dgm:spPr/>
      <dgm:t>
        <a:bodyPr/>
        <a:lstStyle/>
        <a:p>
          <a:endParaRPr lang="pl-PL"/>
        </a:p>
      </dgm:t>
    </dgm:pt>
    <dgm:pt modelId="{7FF0BB28-4BFC-4A2E-B61B-8BEF481C578A}" type="sibTrans" cxnId="{DFB965E7-542C-49E3-9404-FCF542D05363}">
      <dgm:prSet/>
      <dgm:spPr/>
      <dgm:t>
        <a:bodyPr/>
        <a:lstStyle/>
        <a:p>
          <a:endParaRPr lang="pl-PL"/>
        </a:p>
      </dgm:t>
    </dgm:pt>
    <dgm:pt modelId="{A6D2C543-D2B7-434F-9005-50BEC4142050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IV Liceum Ogólnokształcące w ZSO Nr 1</a:t>
          </a:r>
        </a:p>
      </dgm:t>
    </dgm:pt>
    <dgm:pt modelId="{65AD7DDC-898D-4036-AD2D-C5104DB7A7BF}" type="parTrans" cxnId="{F6D62740-F5CC-437B-9F6D-E2D01D8FDC7C}">
      <dgm:prSet/>
      <dgm:spPr/>
      <dgm:t>
        <a:bodyPr/>
        <a:lstStyle/>
        <a:p>
          <a:endParaRPr lang="pl-PL"/>
        </a:p>
      </dgm:t>
    </dgm:pt>
    <dgm:pt modelId="{B446AB7B-4FCB-4CD5-ABD1-0A7239BF1C67}" type="sibTrans" cxnId="{F6D62740-F5CC-437B-9F6D-E2D01D8FDC7C}">
      <dgm:prSet/>
      <dgm:spPr/>
      <dgm:t>
        <a:bodyPr/>
        <a:lstStyle/>
        <a:p>
          <a:endParaRPr lang="pl-PL"/>
        </a:p>
      </dgm:t>
    </dgm:pt>
    <dgm:pt modelId="{7006FD28-2E83-4348-8182-18DF3D1BFE9B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XIV Liceum Ogólnokształcące w </a:t>
          </a:r>
          <a:r>
            <a:rPr lang="pl-PL" sz="1100" dirty="0" err="1"/>
            <a:t>ZSOiT</a:t>
          </a:r>
          <a:endParaRPr lang="pl-PL" sz="1100" dirty="0"/>
        </a:p>
      </dgm:t>
    </dgm:pt>
    <dgm:pt modelId="{E3049F69-6602-4C2E-AA3C-C311506C797E}" type="parTrans" cxnId="{7F195A4C-6281-40BC-8477-7EB4855EAC81}">
      <dgm:prSet/>
      <dgm:spPr/>
      <dgm:t>
        <a:bodyPr/>
        <a:lstStyle/>
        <a:p>
          <a:endParaRPr lang="pl-PL"/>
        </a:p>
      </dgm:t>
    </dgm:pt>
    <dgm:pt modelId="{910CFAD3-EC37-4D2C-AF20-353A2387A637}" type="sibTrans" cxnId="{7F195A4C-6281-40BC-8477-7EB4855EAC81}">
      <dgm:prSet/>
      <dgm:spPr/>
      <dgm:t>
        <a:bodyPr/>
        <a:lstStyle/>
        <a:p>
          <a:endParaRPr lang="pl-PL"/>
        </a:p>
      </dgm:t>
    </dgm:pt>
    <dgm:pt modelId="{22A03CA2-E873-48B1-B40A-6E37FB46E861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XX Liceum Ogólnokształcące z Oddziałami Integracyjnymi w ZSO 6</a:t>
          </a:r>
        </a:p>
      </dgm:t>
    </dgm:pt>
    <dgm:pt modelId="{3A0366C6-83EF-4D50-90B9-40A1388AD7EA}" type="parTrans" cxnId="{FFA60EAC-A5E0-456F-B360-161AAE75E3E8}">
      <dgm:prSet/>
      <dgm:spPr/>
      <dgm:t>
        <a:bodyPr/>
        <a:lstStyle/>
        <a:p>
          <a:endParaRPr lang="pl-PL"/>
        </a:p>
      </dgm:t>
    </dgm:pt>
    <dgm:pt modelId="{E17DE071-1A31-4668-BC43-F9B24B978D6E}" type="sibTrans" cxnId="{FFA60EAC-A5E0-456F-B360-161AAE75E3E8}">
      <dgm:prSet/>
      <dgm:spPr/>
      <dgm:t>
        <a:bodyPr/>
        <a:lstStyle/>
        <a:p>
          <a:endParaRPr lang="pl-PL"/>
        </a:p>
      </dgm:t>
    </dgm:pt>
    <dgm:pt modelId="{DE351BEB-8E8B-411B-B50B-A76AC6D1C6B0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Ogólnokształcąca Szkoła Muzyczna II stopnia w </a:t>
          </a:r>
          <a:r>
            <a:rPr lang="pl-PL" sz="1100" dirty="0" err="1"/>
            <a:t>ZSMuz</a:t>
          </a:r>
          <a:endParaRPr lang="pl-PL" sz="1200" dirty="0"/>
        </a:p>
      </dgm:t>
    </dgm:pt>
    <dgm:pt modelId="{9E253706-88CD-4530-B619-444B1CAEF21F}" type="parTrans" cxnId="{80956C30-09EC-4C6E-BD28-480FEED45382}">
      <dgm:prSet/>
      <dgm:spPr/>
      <dgm:t>
        <a:bodyPr/>
        <a:lstStyle/>
        <a:p>
          <a:endParaRPr lang="pl-PL"/>
        </a:p>
      </dgm:t>
    </dgm:pt>
    <dgm:pt modelId="{5339F1C3-8C89-44CD-95BD-7114C4EEB2EA}" type="sibTrans" cxnId="{80956C30-09EC-4C6E-BD28-480FEED45382}">
      <dgm:prSet/>
      <dgm:spPr/>
      <dgm:t>
        <a:bodyPr/>
        <a:lstStyle/>
        <a:p>
          <a:endParaRPr lang="pl-PL"/>
        </a:p>
      </dgm:t>
    </dgm:pt>
    <dgm:pt modelId="{2A8DD754-EADB-4FF1-B78B-5DB0022A4360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Technikum Nr 2 w </a:t>
          </a:r>
          <a:r>
            <a:rPr lang="pl-PL" sz="1100" dirty="0" err="1"/>
            <a:t>CKZiU</a:t>
          </a:r>
          <a:endParaRPr lang="pl-PL" sz="1100" dirty="0"/>
        </a:p>
      </dgm:t>
    </dgm:pt>
    <dgm:pt modelId="{D9E6A11B-7353-4973-946F-D42A94192AD6}" type="parTrans" cxnId="{38C19FFE-941D-41A8-B3F3-4D60A2153C03}">
      <dgm:prSet/>
      <dgm:spPr/>
      <dgm:t>
        <a:bodyPr/>
        <a:lstStyle/>
        <a:p>
          <a:endParaRPr lang="pl-PL"/>
        </a:p>
      </dgm:t>
    </dgm:pt>
    <dgm:pt modelId="{0B177718-8325-4B0A-912A-B9522EF20FE2}" type="sibTrans" cxnId="{38C19FFE-941D-41A8-B3F3-4D60A2153C03}">
      <dgm:prSet/>
      <dgm:spPr/>
      <dgm:t>
        <a:bodyPr/>
        <a:lstStyle/>
        <a:p>
          <a:endParaRPr lang="pl-PL"/>
        </a:p>
      </dgm:t>
    </dgm:pt>
    <dgm:pt modelId="{B6F97EFB-1C09-42C6-901A-7B22437DF7F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Technikum Nr 3 w ZSE-G</a:t>
          </a:r>
        </a:p>
      </dgm:t>
    </dgm:pt>
    <dgm:pt modelId="{ED3F55D5-9E11-4F76-B2A9-8A5E9CBA7D25}" type="parTrans" cxnId="{80A90F0C-3FDB-42EA-A250-0BC34DBD4B2F}">
      <dgm:prSet/>
      <dgm:spPr/>
      <dgm:t>
        <a:bodyPr/>
        <a:lstStyle/>
        <a:p>
          <a:endParaRPr lang="pl-PL"/>
        </a:p>
      </dgm:t>
    </dgm:pt>
    <dgm:pt modelId="{DD479AF3-1BBD-40B7-B71F-C37C805DF031}" type="sibTrans" cxnId="{80A90F0C-3FDB-42EA-A250-0BC34DBD4B2F}">
      <dgm:prSet/>
      <dgm:spPr/>
      <dgm:t>
        <a:bodyPr/>
        <a:lstStyle/>
        <a:p>
          <a:endParaRPr lang="pl-PL"/>
        </a:p>
      </dgm:t>
    </dgm:pt>
    <dgm:pt modelId="{E37D0ABD-C5EF-4E5D-9A94-D37FBAD4ACA8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Technikum Nr 4 w ZSM-E</a:t>
          </a:r>
        </a:p>
      </dgm:t>
    </dgm:pt>
    <dgm:pt modelId="{40652291-EC99-497B-A4D7-3CFBD1036ECE}" type="parTrans" cxnId="{65E44D97-A7DE-4938-A237-BA7600129AE0}">
      <dgm:prSet/>
      <dgm:spPr/>
      <dgm:t>
        <a:bodyPr/>
        <a:lstStyle/>
        <a:p>
          <a:endParaRPr lang="pl-PL"/>
        </a:p>
      </dgm:t>
    </dgm:pt>
    <dgm:pt modelId="{922F3D83-7B11-4F26-8371-025B1D30668E}" type="sibTrans" cxnId="{65E44D97-A7DE-4938-A237-BA7600129AE0}">
      <dgm:prSet/>
      <dgm:spPr/>
      <dgm:t>
        <a:bodyPr/>
        <a:lstStyle/>
        <a:p>
          <a:endParaRPr lang="pl-PL"/>
        </a:p>
      </dgm:t>
    </dgm:pt>
    <dgm:pt modelId="{5C11D929-CFBB-440A-9907-0DF8475C3B3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Technikum Nr 5 w </a:t>
          </a:r>
          <a:r>
            <a:rPr lang="pl-PL" sz="1100" dirty="0" err="1"/>
            <a:t>ZSOiT</a:t>
          </a:r>
          <a:endParaRPr lang="pl-PL" sz="1100" dirty="0"/>
        </a:p>
      </dgm:t>
    </dgm:pt>
    <dgm:pt modelId="{BD1AE7C2-CDAB-403B-93DE-F121E1E828ED}" type="parTrans" cxnId="{FA5D072C-695A-4023-B966-9F65389CC63F}">
      <dgm:prSet/>
      <dgm:spPr/>
      <dgm:t>
        <a:bodyPr/>
        <a:lstStyle/>
        <a:p>
          <a:endParaRPr lang="pl-PL"/>
        </a:p>
      </dgm:t>
    </dgm:pt>
    <dgm:pt modelId="{64578F05-2418-48AA-9DC8-3D97978AC3C5}" type="sibTrans" cxnId="{FA5D072C-695A-4023-B966-9F65389CC63F}">
      <dgm:prSet/>
      <dgm:spPr/>
      <dgm:t>
        <a:bodyPr/>
        <a:lstStyle/>
        <a:p>
          <a:endParaRPr lang="pl-PL"/>
        </a:p>
      </dgm:t>
    </dgm:pt>
    <dgm:pt modelId="{6C41E96A-5509-43EC-A213-55972C6DE13F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Technikum Nr 6 w ZST-Z</a:t>
          </a:r>
        </a:p>
      </dgm:t>
    </dgm:pt>
    <dgm:pt modelId="{EBFC1AFB-B98E-4FD7-A4A1-1F788B59785A}" type="parTrans" cxnId="{6EAE6803-73EA-4411-A27F-A3706BFC0293}">
      <dgm:prSet/>
      <dgm:spPr/>
      <dgm:t>
        <a:bodyPr/>
        <a:lstStyle/>
        <a:p>
          <a:endParaRPr lang="pl-PL"/>
        </a:p>
      </dgm:t>
    </dgm:pt>
    <dgm:pt modelId="{91CC9C73-7193-41E2-80EC-64F6384EE7BD}" type="sibTrans" cxnId="{6EAE6803-73EA-4411-A27F-A3706BFC0293}">
      <dgm:prSet/>
      <dgm:spPr/>
      <dgm:t>
        <a:bodyPr/>
        <a:lstStyle/>
        <a:p>
          <a:endParaRPr lang="pl-PL"/>
        </a:p>
      </dgm:t>
    </dgm:pt>
    <dgm:pt modelId="{003C794F-7D4F-462E-AF95-3F18AD6DA4F0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Technikum Nr 7 w ZSB</a:t>
          </a:r>
        </a:p>
      </dgm:t>
    </dgm:pt>
    <dgm:pt modelId="{52BC01ED-26FA-4EC6-98A2-01C1A700A9F9}" type="parTrans" cxnId="{F94B513B-3260-4C95-BF7A-465EB13C5C6E}">
      <dgm:prSet/>
      <dgm:spPr/>
      <dgm:t>
        <a:bodyPr/>
        <a:lstStyle/>
        <a:p>
          <a:endParaRPr lang="pl-PL"/>
        </a:p>
      </dgm:t>
    </dgm:pt>
    <dgm:pt modelId="{3F0AC005-0DDD-4217-AA90-D61D6DD32244}" type="sibTrans" cxnId="{F94B513B-3260-4C95-BF7A-465EB13C5C6E}">
      <dgm:prSet/>
      <dgm:spPr/>
      <dgm:t>
        <a:bodyPr/>
        <a:lstStyle/>
        <a:p>
          <a:endParaRPr lang="pl-PL"/>
        </a:p>
      </dgm:t>
    </dgm:pt>
    <dgm:pt modelId="{C5FF3500-767F-49F0-A2E2-7140B7B82BB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Technikum Nr 9 w ZSE-O</a:t>
          </a:r>
        </a:p>
      </dgm:t>
    </dgm:pt>
    <dgm:pt modelId="{B9621BAF-E053-4720-8C8C-B8B0B52DF9BF}" type="parTrans" cxnId="{30F64627-00F0-49AE-951D-84B05DDA6B35}">
      <dgm:prSet/>
      <dgm:spPr/>
      <dgm:t>
        <a:bodyPr/>
        <a:lstStyle/>
        <a:p>
          <a:endParaRPr lang="pl-PL"/>
        </a:p>
      </dgm:t>
    </dgm:pt>
    <dgm:pt modelId="{1DE7BC39-2232-49AA-A1E1-4835E6B06FCD}" type="sibTrans" cxnId="{30F64627-00F0-49AE-951D-84B05DDA6B35}">
      <dgm:prSet/>
      <dgm:spPr/>
      <dgm:t>
        <a:bodyPr/>
        <a:lstStyle/>
        <a:p>
          <a:endParaRPr lang="pl-PL"/>
        </a:p>
      </dgm:t>
    </dgm:pt>
    <dgm:pt modelId="{94CF376D-43F5-4E90-9538-26D934F2DBAA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2400" b="0" dirty="0"/>
            <a:t>Szkoły Branżowe </a:t>
          </a:r>
          <a:r>
            <a:rPr lang="pl-PL" sz="2400" dirty="0"/>
            <a:t>w Zespołach szkół</a:t>
          </a:r>
          <a:endParaRPr lang="pl-PL" sz="2400" b="0" dirty="0"/>
        </a:p>
      </dgm:t>
    </dgm:pt>
    <dgm:pt modelId="{76F49F21-E25E-41AE-B2B8-2CA092783CFD}" type="parTrans" cxnId="{745AE682-D439-4F96-B26B-7B8F4300A208}">
      <dgm:prSet/>
      <dgm:spPr/>
      <dgm:t>
        <a:bodyPr/>
        <a:lstStyle/>
        <a:p>
          <a:endParaRPr lang="pl-PL"/>
        </a:p>
      </dgm:t>
    </dgm:pt>
    <dgm:pt modelId="{A9AF7693-EE2D-4F68-982A-7BDB23315194}" type="sibTrans" cxnId="{745AE682-D439-4F96-B26B-7B8F4300A208}">
      <dgm:prSet/>
      <dgm:spPr/>
      <dgm:t>
        <a:bodyPr/>
        <a:lstStyle/>
        <a:p>
          <a:endParaRPr lang="pl-PL"/>
        </a:p>
      </dgm:t>
    </dgm:pt>
    <dgm:pt modelId="{B9158BF7-8C98-4457-AD7A-03466631CAC2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Branżowa Szkoła I stopnia Nr 1 w </a:t>
          </a:r>
          <a:r>
            <a:rPr lang="pl-PL" sz="1100" dirty="0" err="1"/>
            <a:t>CKZiU</a:t>
          </a:r>
          <a:endParaRPr lang="pl-PL" sz="1100" b="0" dirty="0"/>
        </a:p>
      </dgm:t>
    </dgm:pt>
    <dgm:pt modelId="{09A08088-B3C1-4076-9872-4D050F1DCC8E}" type="parTrans" cxnId="{DD354208-B2A8-44F4-9533-2FA0F8F3E227}">
      <dgm:prSet/>
      <dgm:spPr/>
      <dgm:t>
        <a:bodyPr/>
        <a:lstStyle/>
        <a:p>
          <a:endParaRPr lang="pl-PL"/>
        </a:p>
      </dgm:t>
    </dgm:pt>
    <dgm:pt modelId="{F6840BF5-B062-4A09-8757-118852DE793A}" type="sibTrans" cxnId="{DD354208-B2A8-44F4-9533-2FA0F8F3E227}">
      <dgm:prSet/>
      <dgm:spPr/>
      <dgm:t>
        <a:bodyPr/>
        <a:lstStyle/>
        <a:p>
          <a:endParaRPr lang="pl-PL"/>
        </a:p>
      </dgm:t>
    </dgm:pt>
    <dgm:pt modelId="{D98EC5E8-5869-4C27-84A8-019402CF1292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Branżowa Szkoła I stopnia Nr 3 w ZSE-G</a:t>
          </a:r>
        </a:p>
      </dgm:t>
    </dgm:pt>
    <dgm:pt modelId="{A3273C99-FAD4-4775-A798-2D3A4973BBA9}" type="parTrans" cxnId="{79281EFE-9F99-4700-98CA-275236CC853B}">
      <dgm:prSet/>
      <dgm:spPr/>
      <dgm:t>
        <a:bodyPr/>
        <a:lstStyle/>
        <a:p>
          <a:endParaRPr lang="pl-PL"/>
        </a:p>
      </dgm:t>
    </dgm:pt>
    <dgm:pt modelId="{54256F89-90FC-4438-AE22-E5D4130E74CF}" type="sibTrans" cxnId="{79281EFE-9F99-4700-98CA-275236CC853B}">
      <dgm:prSet/>
      <dgm:spPr/>
      <dgm:t>
        <a:bodyPr/>
        <a:lstStyle/>
        <a:p>
          <a:endParaRPr lang="pl-PL"/>
        </a:p>
      </dgm:t>
    </dgm:pt>
    <dgm:pt modelId="{B0116BED-20B2-4546-9B53-E66624847FE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Branżowa Szkoła I stopnia Nr 4 w ZST-Z</a:t>
          </a:r>
        </a:p>
      </dgm:t>
    </dgm:pt>
    <dgm:pt modelId="{6DA5C420-B2F8-4694-B73A-9D90F288E4DA}" type="parTrans" cxnId="{4AEFF8B8-5403-4761-A081-E8D609437393}">
      <dgm:prSet/>
      <dgm:spPr/>
      <dgm:t>
        <a:bodyPr/>
        <a:lstStyle/>
        <a:p>
          <a:endParaRPr lang="pl-PL"/>
        </a:p>
      </dgm:t>
    </dgm:pt>
    <dgm:pt modelId="{279C1EC3-4E58-4CA4-8E45-DC5D3C86030A}" type="sibTrans" cxnId="{4AEFF8B8-5403-4761-A081-E8D609437393}">
      <dgm:prSet/>
      <dgm:spPr/>
      <dgm:t>
        <a:bodyPr/>
        <a:lstStyle/>
        <a:p>
          <a:endParaRPr lang="pl-PL"/>
        </a:p>
      </dgm:t>
    </dgm:pt>
    <dgm:pt modelId="{A6E98E57-8024-494F-8ADC-E8314AF00C3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100" dirty="0"/>
            <a:t>Branżowa Szkoła I stopnia Nr 5 w ZSB</a:t>
          </a:r>
        </a:p>
      </dgm:t>
    </dgm:pt>
    <dgm:pt modelId="{C8D87420-1D70-4A2E-86A3-EB6B0109B7DB}" type="parTrans" cxnId="{0F2A9EC7-2B29-44FF-888E-C7100F3C47F4}">
      <dgm:prSet/>
      <dgm:spPr/>
      <dgm:t>
        <a:bodyPr/>
        <a:lstStyle/>
        <a:p>
          <a:endParaRPr lang="pl-PL"/>
        </a:p>
      </dgm:t>
    </dgm:pt>
    <dgm:pt modelId="{FF518346-1302-4F93-A417-D84C00E8F7A9}" type="sibTrans" cxnId="{0F2A9EC7-2B29-44FF-888E-C7100F3C47F4}">
      <dgm:prSet/>
      <dgm:spPr/>
      <dgm:t>
        <a:bodyPr/>
        <a:lstStyle/>
        <a:p>
          <a:endParaRPr lang="pl-PL"/>
        </a:p>
      </dgm:t>
    </dgm:pt>
    <dgm:pt modelId="{2D0B8E9F-2D1C-46AC-AD14-A8C3A873828C}" type="pres">
      <dgm:prSet presAssocID="{998F6820-831E-4755-9A11-BD433843D6FF}" presName="linear" presStyleCnt="0">
        <dgm:presLayoutVars>
          <dgm:animLvl val="lvl"/>
          <dgm:resizeHandles val="exact"/>
        </dgm:presLayoutVars>
      </dgm:prSet>
      <dgm:spPr/>
    </dgm:pt>
    <dgm:pt modelId="{5F261F40-14DF-481B-A22B-7A789FA07020}" type="pres">
      <dgm:prSet presAssocID="{6E35948D-2D5E-4F56-B2CD-40C3A926127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315E6F9-5F5F-4C58-A415-F5A21B067E06}" type="pres">
      <dgm:prSet presAssocID="{6E35948D-2D5E-4F56-B2CD-40C3A9261277}" presName="childText" presStyleLbl="revTx" presStyleIdx="0" presStyleCnt="3">
        <dgm:presLayoutVars>
          <dgm:bulletEnabled val="1"/>
        </dgm:presLayoutVars>
      </dgm:prSet>
      <dgm:spPr/>
    </dgm:pt>
    <dgm:pt modelId="{03D3A544-DD15-419F-8B43-D275C609D22F}" type="pres">
      <dgm:prSet presAssocID="{FFF91165-3A38-4A68-A42C-B9C760FE23F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B27180-93A4-4E27-BC90-3FFD9EE42E6F}" type="pres">
      <dgm:prSet presAssocID="{FFF91165-3A38-4A68-A42C-B9C760FE23F7}" presName="childText" presStyleLbl="revTx" presStyleIdx="1" presStyleCnt="3">
        <dgm:presLayoutVars>
          <dgm:bulletEnabled val="1"/>
        </dgm:presLayoutVars>
      </dgm:prSet>
      <dgm:spPr/>
    </dgm:pt>
    <dgm:pt modelId="{C8D5D864-9F0D-4109-98A9-15B03F12414F}" type="pres">
      <dgm:prSet presAssocID="{94CF376D-43F5-4E90-9538-26D934F2DBA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014E0DE-E682-434A-BDC6-A9F9E48F6220}" type="pres">
      <dgm:prSet presAssocID="{94CF376D-43F5-4E90-9538-26D934F2DBAA}" presName="childText" presStyleLbl="revTx" presStyleIdx="2" presStyleCnt="3" custScaleY="96730">
        <dgm:presLayoutVars>
          <dgm:bulletEnabled val="1"/>
        </dgm:presLayoutVars>
      </dgm:prSet>
      <dgm:spPr/>
    </dgm:pt>
  </dgm:ptLst>
  <dgm:cxnLst>
    <dgm:cxn modelId="{FA963103-21B0-4AC1-B1EF-09297C4240B9}" type="presOf" srcId="{94CF376D-43F5-4E90-9538-26D934F2DBAA}" destId="{C8D5D864-9F0D-4109-98A9-15B03F12414F}" srcOrd="0" destOrd="0" presId="urn:microsoft.com/office/officeart/2005/8/layout/vList2"/>
    <dgm:cxn modelId="{6EAE6803-73EA-4411-A27F-A3706BFC0293}" srcId="{FFF91165-3A38-4A68-A42C-B9C760FE23F7}" destId="{6C41E96A-5509-43EC-A213-55972C6DE13F}" srcOrd="5" destOrd="0" parTransId="{EBFC1AFB-B98E-4FD7-A4A1-1F788B59785A}" sibTransId="{91CC9C73-7193-41E2-80EC-64F6384EE7BD}"/>
    <dgm:cxn modelId="{DD354208-B2A8-44F4-9533-2FA0F8F3E227}" srcId="{94CF376D-43F5-4E90-9538-26D934F2DBAA}" destId="{B9158BF7-8C98-4457-AD7A-03466631CAC2}" srcOrd="0" destOrd="0" parTransId="{09A08088-B3C1-4076-9872-4D050F1DCC8E}" sibTransId="{F6840BF5-B062-4A09-8757-118852DE793A}"/>
    <dgm:cxn modelId="{3C270809-05AD-4902-9E14-042653934A52}" type="presOf" srcId="{B9158BF7-8C98-4457-AD7A-03466631CAC2}" destId="{6014E0DE-E682-434A-BDC6-A9F9E48F6220}" srcOrd="0" destOrd="0" presId="urn:microsoft.com/office/officeart/2005/8/layout/vList2"/>
    <dgm:cxn modelId="{80A90F0C-3FDB-42EA-A250-0BC34DBD4B2F}" srcId="{FFF91165-3A38-4A68-A42C-B9C760FE23F7}" destId="{B6F97EFB-1C09-42C6-901A-7B22437DF7F5}" srcOrd="2" destOrd="0" parTransId="{ED3F55D5-9E11-4F76-B2A9-8A5E9CBA7D25}" sibTransId="{DD479AF3-1BBD-40B7-B71F-C37C805DF031}"/>
    <dgm:cxn modelId="{30F64627-00F0-49AE-951D-84B05DDA6B35}" srcId="{FFF91165-3A38-4A68-A42C-B9C760FE23F7}" destId="{C5FF3500-767F-49F0-A2E2-7140B7B82BB5}" srcOrd="7" destOrd="0" parTransId="{B9621BAF-E053-4720-8C8C-B8B0B52DF9BF}" sibTransId="{1DE7BC39-2232-49AA-A1E1-4835E6B06FCD}"/>
    <dgm:cxn modelId="{FA5D072C-695A-4023-B966-9F65389CC63F}" srcId="{FFF91165-3A38-4A68-A42C-B9C760FE23F7}" destId="{5C11D929-CFBB-440A-9907-0DF8475C3B37}" srcOrd="4" destOrd="0" parTransId="{BD1AE7C2-CDAB-403B-93DE-F121E1E828ED}" sibTransId="{64578F05-2418-48AA-9DC8-3D97978AC3C5}"/>
    <dgm:cxn modelId="{5922662F-0E33-4E3A-B3AD-77715C6452E6}" srcId="{998F6820-831E-4755-9A11-BD433843D6FF}" destId="{FFF91165-3A38-4A68-A42C-B9C760FE23F7}" srcOrd="1" destOrd="0" parTransId="{18B974CE-18AF-442C-BE02-AB38EC6EBD94}" sibTransId="{5087ED6D-99A2-4C2F-84DA-39AA56F831D3}"/>
    <dgm:cxn modelId="{80956C30-09EC-4C6E-BD28-480FEED45382}" srcId="{6E35948D-2D5E-4F56-B2CD-40C3A9261277}" destId="{DE351BEB-8E8B-411B-B50B-A76AC6D1C6B0}" srcOrd="12" destOrd="0" parTransId="{9E253706-88CD-4530-B619-444B1CAEF21F}" sibTransId="{5339F1C3-8C89-44CD-95BD-7114C4EEB2EA}"/>
    <dgm:cxn modelId="{3CBC6832-2129-4B1B-8E0E-10F5C40A06C3}" type="presOf" srcId="{5C11D929-CFBB-440A-9907-0DF8475C3B37}" destId="{BFB27180-93A4-4E27-BC90-3FFD9EE42E6F}" srcOrd="0" destOrd="4" presId="urn:microsoft.com/office/officeart/2005/8/layout/vList2"/>
    <dgm:cxn modelId="{2B24E239-007D-4C9B-A2FB-82C0688B72EA}" type="presOf" srcId="{003C794F-7D4F-462E-AF95-3F18AD6DA4F0}" destId="{BFB27180-93A4-4E27-BC90-3FFD9EE42E6F}" srcOrd="0" destOrd="6" presId="urn:microsoft.com/office/officeart/2005/8/layout/vList2"/>
    <dgm:cxn modelId="{F94B513B-3260-4C95-BF7A-465EB13C5C6E}" srcId="{FFF91165-3A38-4A68-A42C-B9C760FE23F7}" destId="{003C794F-7D4F-462E-AF95-3F18AD6DA4F0}" srcOrd="6" destOrd="0" parTransId="{52BC01ED-26FA-4EC6-98A2-01C1A700A9F9}" sibTransId="{3F0AC005-0DDD-4217-AA90-D61D6DD32244}"/>
    <dgm:cxn modelId="{F6D62740-F5CC-437B-9F6D-E2D01D8FDC7C}" srcId="{6E35948D-2D5E-4F56-B2CD-40C3A9261277}" destId="{A6D2C543-D2B7-434F-9005-50BEC4142050}" srcOrd="9" destOrd="0" parTransId="{65AD7DDC-898D-4036-AD2D-C5104DB7A7BF}" sibTransId="{B446AB7B-4FCB-4CD5-ABD1-0A7239BF1C67}"/>
    <dgm:cxn modelId="{61F50E5C-0B04-4B1A-AE54-8113F7462AA8}" type="presOf" srcId="{7006FD28-2E83-4348-8182-18DF3D1BFE9B}" destId="{0315E6F9-5F5F-4C58-A415-F5A21B067E06}" srcOrd="0" destOrd="10" presId="urn:microsoft.com/office/officeart/2005/8/layout/vList2"/>
    <dgm:cxn modelId="{BF99905C-6316-4B03-95BB-C89F9651BF92}" srcId="{6E35948D-2D5E-4F56-B2CD-40C3A9261277}" destId="{E18E3038-E14B-4666-B8B0-10B02A346968}" srcOrd="0" destOrd="0" parTransId="{AC0C42E0-AEB8-4F94-89A6-4D7A2E96EC08}" sibTransId="{9D18E43E-5ECA-463C-877C-15F48385A4AD}"/>
    <dgm:cxn modelId="{1FBABA5F-775B-41C7-83D9-7AB063820E4B}" srcId="{6E35948D-2D5E-4F56-B2CD-40C3A9261277}" destId="{0E181C79-1756-4A76-AF61-80D6FC827793}" srcOrd="5" destOrd="0" parTransId="{CFA2CA56-5414-4FD6-9EF5-067202131B00}" sibTransId="{1F281984-D325-410C-B981-C7116D6A92A2}"/>
    <dgm:cxn modelId="{1CB4FB43-E0F4-4253-B3A9-B59721C47AA1}" type="presOf" srcId="{A6D2C543-D2B7-434F-9005-50BEC4142050}" destId="{0315E6F9-5F5F-4C58-A415-F5A21B067E06}" srcOrd="0" destOrd="9" presId="urn:microsoft.com/office/officeart/2005/8/layout/vList2"/>
    <dgm:cxn modelId="{FA202266-9965-4116-AD79-1933D5493C8D}" srcId="{6E35948D-2D5E-4F56-B2CD-40C3A9261277}" destId="{90998FAE-215A-4275-A2F1-B5C1C8A4781E}" srcOrd="2" destOrd="0" parTransId="{8AB51A15-75BB-4C55-B740-F33E12009A90}" sibTransId="{2D379B61-496A-48AB-A727-83185A7DD5CE}"/>
    <dgm:cxn modelId="{E0453B46-A685-44E6-9787-7FE7A6E162B9}" type="presOf" srcId="{0E181C79-1756-4A76-AF61-80D6FC827793}" destId="{0315E6F9-5F5F-4C58-A415-F5A21B067E06}" srcOrd="0" destOrd="5" presId="urn:microsoft.com/office/officeart/2005/8/layout/vList2"/>
    <dgm:cxn modelId="{7F195A4C-6281-40BC-8477-7EB4855EAC81}" srcId="{6E35948D-2D5E-4F56-B2CD-40C3A9261277}" destId="{7006FD28-2E83-4348-8182-18DF3D1BFE9B}" srcOrd="10" destOrd="0" parTransId="{E3049F69-6602-4C2E-AA3C-C311506C797E}" sibTransId="{910CFAD3-EC37-4D2C-AF20-353A2387A637}"/>
    <dgm:cxn modelId="{8C819A6C-8728-4D27-A12A-C78AA13442CC}" type="presOf" srcId="{EEE0536F-7AA8-4752-A5E4-4B5AFA9AC70D}" destId="{0315E6F9-5F5F-4C58-A415-F5A21B067E06}" srcOrd="0" destOrd="7" presId="urn:microsoft.com/office/officeart/2005/8/layout/vList2"/>
    <dgm:cxn modelId="{1DE80E50-C39A-457F-97FF-B049B2BE59AD}" type="presOf" srcId="{22A03CA2-E873-48B1-B40A-6E37FB46E861}" destId="{0315E6F9-5F5F-4C58-A415-F5A21B067E06}" srcOrd="0" destOrd="11" presId="urn:microsoft.com/office/officeart/2005/8/layout/vList2"/>
    <dgm:cxn modelId="{97A27171-6C70-4E06-9554-7A1F05713381}" srcId="{FFF91165-3A38-4A68-A42C-B9C760FE23F7}" destId="{0E852457-24CF-44E0-8BC1-2C8D8E589729}" srcOrd="0" destOrd="0" parTransId="{1399FE56-7508-4941-8273-7BEB2D525291}" sibTransId="{067B49A0-3CC1-4862-886C-8DD940CCA7C4}"/>
    <dgm:cxn modelId="{4C7E2D53-4EE4-44CB-B2B2-BDE85EEB2AEF}" type="presOf" srcId="{2A8DD754-EADB-4FF1-B78B-5DB0022A4360}" destId="{BFB27180-93A4-4E27-BC90-3FFD9EE42E6F}" srcOrd="0" destOrd="1" presId="urn:microsoft.com/office/officeart/2005/8/layout/vList2"/>
    <dgm:cxn modelId="{16BE0B77-E23A-477C-98AF-5F029F2A1C2E}" type="presOf" srcId="{6E35948D-2D5E-4F56-B2CD-40C3A9261277}" destId="{5F261F40-14DF-481B-A22B-7A789FA07020}" srcOrd="0" destOrd="0" presId="urn:microsoft.com/office/officeart/2005/8/layout/vList2"/>
    <dgm:cxn modelId="{7567B857-8964-4EE6-9658-1C6AF30F1C7C}" type="presOf" srcId="{FFF91165-3A38-4A68-A42C-B9C760FE23F7}" destId="{03D3A544-DD15-419F-8B43-D275C609D22F}" srcOrd="0" destOrd="0" presId="urn:microsoft.com/office/officeart/2005/8/layout/vList2"/>
    <dgm:cxn modelId="{3EEBAA7C-37E5-45FB-8BD6-726AC56E818E}" type="presOf" srcId="{358E0A00-CD79-419D-9135-2A9247341C7E}" destId="{0315E6F9-5F5F-4C58-A415-F5A21B067E06}" srcOrd="0" destOrd="4" presId="urn:microsoft.com/office/officeart/2005/8/layout/vList2"/>
    <dgm:cxn modelId="{23AD257D-BBCC-4C02-A380-78F00E5528C5}" type="presOf" srcId="{C5FF3500-767F-49F0-A2E2-7140B7B82BB5}" destId="{BFB27180-93A4-4E27-BC90-3FFD9EE42E6F}" srcOrd="0" destOrd="7" presId="urn:microsoft.com/office/officeart/2005/8/layout/vList2"/>
    <dgm:cxn modelId="{745AE682-D439-4F96-B26B-7B8F4300A208}" srcId="{998F6820-831E-4755-9A11-BD433843D6FF}" destId="{94CF376D-43F5-4E90-9538-26D934F2DBAA}" srcOrd="2" destOrd="0" parTransId="{76F49F21-E25E-41AE-B2B8-2CA092783CFD}" sibTransId="{A9AF7693-EE2D-4F68-982A-7BDB23315194}"/>
    <dgm:cxn modelId="{186F368A-754B-433C-AD4E-27A129F5283A}" type="presOf" srcId="{B6F97EFB-1C09-42C6-901A-7B22437DF7F5}" destId="{BFB27180-93A4-4E27-BC90-3FFD9EE42E6F}" srcOrd="0" destOrd="2" presId="urn:microsoft.com/office/officeart/2005/8/layout/vList2"/>
    <dgm:cxn modelId="{146ACD8F-C2CA-42D2-A274-CD20F24571EF}" srcId="{998F6820-831E-4755-9A11-BD433843D6FF}" destId="{6E35948D-2D5E-4F56-B2CD-40C3A9261277}" srcOrd="0" destOrd="0" parTransId="{755B223F-CA31-43B0-9F2F-0968013DB074}" sibTransId="{A606377D-F33D-4131-9D70-1AE254798C54}"/>
    <dgm:cxn modelId="{87DE6591-C962-4FBC-BBD5-97B4E48928B1}" type="presOf" srcId="{76775D6E-8308-407D-8555-9836B99854E7}" destId="{0315E6F9-5F5F-4C58-A415-F5A21B067E06}" srcOrd="0" destOrd="6" presId="urn:microsoft.com/office/officeart/2005/8/layout/vList2"/>
    <dgm:cxn modelId="{42ED8191-76B5-4761-8116-F10C42F05B04}" type="presOf" srcId="{D98EC5E8-5869-4C27-84A8-019402CF1292}" destId="{6014E0DE-E682-434A-BDC6-A9F9E48F6220}" srcOrd="0" destOrd="1" presId="urn:microsoft.com/office/officeart/2005/8/layout/vList2"/>
    <dgm:cxn modelId="{C091D395-41CA-4892-B5CF-6999CBB8826B}" srcId="{6E35948D-2D5E-4F56-B2CD-40C3A9261277}" destId="{C5CC88F0-1B40-4D10-B517-C40A0DA03459}" srcOrd="1" destOrd="0" parTransId="{0E07916A-4795-42F9-B0EB-38EF9C2CFCAF}" sibTransId="{7856088E-EDFE-4F75-BFF2-14D4D2E0C2F5}"/>
    <dgm:cxn modelId="{24D73396-9ADB-4C22-8F57-0A94EE84E7DB}" type="presOf" srcId="{90998FAE-215A-4275-A2F1-B5C1C8A4781E}" destId="{0315E6F9-5F5F-4C58-A415-F5A21B067E06}" srcOrd="0" destOrd="2" presId="urn:microsoft.com/office/officeart/2005/8/layout/vList2"/>
    <dgm:cxn modelId="{65E44D97-A7DE-4938-A237-BA7600129AE0}" srcId="{FFF91165-3A38-4A68-A42C-B9C760FE23F7}" destId="{E37D0ABD-C5EF-4E5D-9A94-D37FBAD4ACA8}" srcOrd="3" destOrd="0" parTransId="{40652291-EC99-497B-A4D7-3CFBD1036ECE}" sibTransId="{922F3D83-7B11-4F26-8371-025B1D30668E}"/>
    <dgm:cxn modelId="{29212999-86A2-413F-81A9-50FFE3DDA5DE}" type="presOf" srcId="{B0116BED-20B2-4546-9B53-E66624847FE6}" destId="{6014E0DE-E682-434A-BDC6-A9F9E48F6220}" srcOrd="0" destOrd="2" presId="urn:microsoft.com/office/officeart/2005/8/layout/vList2"/>
    <dgm:cxn modelId="{F40D689B-C2B2-4DF4-9777-5FDFF219D5DD}" type="presOf" srcId="{DE351BEB-8E8B-411B-B50B-A76AC6D1C6B0}" destId="{0315E6F9-5F5F-4C58-A415-F5A21B067E06}" srcOrd="0" destOrd="12" presId="urn:microsoft.com/office/officeart/2005/8/layout/vList2"/>
    <dgm:cxn modelId="{074781A7-133A-424E-8B6B-F6B218A4CDC2}" srcId="{6E35948D-2D5E-4F56-B2CD-40C3A9261277}" destId="{1C826BA9-874F-451C-9911-10FA13F8515A}" srcOrd="3" destOrd="0" parTransId="{EF87E69C-0EF5-4454-8E4A-2E9ED9F79FED}" sibTransId="{FBE2B70A-E267-44CB-BB48-ECDA425FF3D5}"/>
    <dgm:cxn modelId="{FFA60EAC-A5E0-456F-B360-161AAE75E3E8}" srcId="{6E35948D-2D5E-4F56-B2CD-40C3A9261277}" destId="{22A03CA2-E873-48B1-B40A-6E37FB46E861}" srcOrd="11" destOrd="0" parTransId="{3A0366C6-83EF-4D50-90B9-40A1388AD7EA}" sibTransId="{E17DE071-1A31-4668-BC43-F9B24B978D6E}"/>
    <dgm:cxn modelId="{A74DE3AD-FCC0-40D5-902D-399BD0002EFD}" type="presOf" srcId="{1C826BA9-874F-451C-9911-10FA13F8515A}" destId="{0315E6F9-5F5F-4C58-A415-F5A21B067E06}" srcOrd="0" destOrd="3" presId="urn:microsoft.com/office/officeart/2005/8/layout/vList2"/>
    <dgm:cxn modelId="{4AEFF8B8-5403-4761-A081-E8D609437393}" srcId="{94CF376D-43F5-4E90-9538-26D934F2DBAA}" destId="{B0116BED-20B2-4546-9B53-E66624847FE6}" srcOrd="2" destOrd="0" parTransId="{6DA5C420-B2F8-4694-B73A-9D90F288E4DA}" sibTransId="{279C1EC3-4E58-4CA4-8E45-DC5D3C86030A}"/>
    <dgm:cxn modelId="{770639C2-E725-4179-A034-6EBEE3AE6285}" type="presOf" srcId="{6C41E96A-5509-43EC-A213-55972C6DE13F}" destId="{BFB27180-93A4-4E27-BC90-3FFD9EE42E6F}" srcOrd="0" destOrd="5" presId="urn:microsoft.com/office/officeart/2005/8/layout/vList2"/>
    <dgm:cxn modelId="{0F2A9EC7-2B29-44FF-888E-C7100F3C47F4}" srcId="{94CF376D-43F5-4E90-9538-26D934F2DBAA}" destId="{A6E98E57-8024-494F-8ADC-E8314AF00C37}" srcOrd="3" destOrd="0" parTransId="{C8D87420-1D70-4A2E-86A3-EB6B0109B7DB}" sibTransId="{FF518346-1302-4F93-A417-D84C00E8F7A9}"/>
    <dgm:cxn modelId="{509776C9-23DE-4B01-B472-66ADC4B3A5E2}" type="presOf" srcId="{E37D0ABD-C5EF-4E5D-9A94-D37FBAD4ACA8}" destId="{BFB27180-93A4-4E27-BC90-3FFD9EE42E6F}" srcOrd="0" destOrd="3" presId="urn:microsoft.com/office/officeart/2005/8/layout/vList2"/>
    <dgm:cxn modelId="{C60401CF-E934-4535-B87E-EB02BAF28585}" type="presOf" srcId="{E18E3038-E14B-4666-B8B0-10B02A346968}" destId="{0315E6F9-5F5F-4C58-A415-F5A21B067E06}" srcOrd="0" destOrd="0" presId="urn:microsoft.com/office/officeart/2005/8/layout/vList2"/>
    <dgm:cxn modelId="{60D59CD1-21AB-4019-A676-5468EA8B70EB}" type="presOf" srcId="{A6E98E57-8024-494F-8ADC-E8314AF00C37}" destId="{6014E0DE-E682-434A-BDC6-A9F9E48F6220}" srcOrd="0" destOrd="3" presId="urn:microsoft.com/office/officeart/2005/8/layout/vList2"/>
    <dgm:cxn modelId="{3232B5D2-89B0-4B28-B804-83DD6D98DD7E}" srcId="{6E35948D-2D5E-4F56-B2CD-40C3A9261277}" destId="{EEE0536F-7AA8-4752-A5E4-4B5AFA9AC70D}" srcOrd="7" destOrd="0" parTransId="{10D25257-BC5F-4159-93C7-32356B280294}" sibTransId="{6C839137-343E-4DFB-B58F-A561493B1341}"/>
    <dgm:cxn modelId="{B3A82BDE-7CFD-4373-975C-3E9B28B1F418}" srcId="{6E35948D-2D5E-4F56-B2CD-40C3A9261277}" destId="{76775D6E-8308-407D-8555-9836B99854E7}" srcOrd="6" destOrd="0" parTransId="{C86C0440-5706-471D-8220-793B6D4DB459}" sibTransId="{187CB347-0EF0-40D9-B105-C39577CBB07E}"/>
    <dgm:cxn modelId="{B70F21E0-9770-452B-A319-12F8CD9F3B97}" type="presOf" srcId="{C5CC88F0-1B40-4D10-B517-C40A0DA03459}" destId="{0315E6F9-5F5F-4C58-A415-F5A21B067E06}" srcOrd="0" destOrd="1" presId="urn:microsoft.com/office/officeart/2005/8/layout/vList2"/>
    <dgm:cxn modelId="{335AEEE4-3967-466F-93ED-045626FB39DB}" type="presOf" srcId="{998F6820-831E-4755-9A11-BD433843D6FF}" destId="{2D0B8E9F-2D1C-46AC-AD14-A8C3A873828C}" srcOrd="0" destOrd="0" presId="urn:microsoft.com/office/officeart/2005/8/layout/vList2"/>
    <dgm:cxn modelId="{DFB965E7-542C-49E3-9404-FCF542D05363}" srcId="{6E35948D-2D5E-4F56-B2CD-40C3A9261277}" destId="{64CD6190-B191-4E8E-A48E-5A31914FB733}" srcOrd="8" destOrd="0" parTransId="{5D55BE1C-7254-4D18-82A7-F46F411F6853}" sibTransId="{7FF0BB28-4BFC-4A2E-B61B-8BEF481C578A}"/>
    <dgm:cxn modelId="{43C67DE9-A5BD-4323-9232-8D34BD3FCD32}" type="presOf" srcId="{0E852457-24CF-44E0-8BC1-2C8D8E589729}" destId="{BFB27180-93A4-4E27-BC90-3FFD9EE42E6F}" srcOrd="0" destOrd="0" presId="urn:microsoft.com/office/officeart/2005/8/layout/vList2"/>
    <dgm:cxn modelId="{C1C454F9-930B-4BB3-B139-B3333856A2F6}" type="presOf" srcId="{64CD6190-B191-4E8E-A48E-5A31914FB733}" destId="{0315E6F9-5F5F-4C58-A415-F5A21B067E06}" srcOrd="0" destOrd="8" presId="urn:microsoft.com/office/officeart/2005/8/layout/vList2"/>
    <dgm:cxn modelId="{79281EFE-9F99-4700-98CA-275236CC853B}" srcId="{94CF376D-43F5-4E90-9538-26D934F2DBAA}" destId="{D98EC5E8-5869-4C27-84A8-019402CF1292}" srcOrd="1" destOrd="0" parTransId="{A3273C99-FAD4-4775-A798-2D3A4973BBA9}" sibTransId="{54256F89-90FC-4438-AE22-E5D4130E74CF}"/>
    <dgm:cxn modelId="{C75832FE-78E9-4983-8FD3-BD7ACA833C31}" srcId="{6E35948D-2D5E-4F56-B2CD-40C3A9261277}" destId="{358E0A00-CD79-419D-9135-2A9247341C7E}" srcOrd="4" destOrd="0" parTransId="{1AEFBE87-E677-4FE3-897E-F07F808B734C}" sibTransId="{F35C7B4B-E026-4BC1-AE8E-66720458EEE2}"/>
    <dgm:cxn modelId="{38C19FFE-941D-41A8-B3F3-4D60A2153C03}" srcId="{FFF91165-3A38-4A68-A42C-B9C760FE23F7}" destId="{2A8DD754-EADB-4FF1-B78B-5DB0022A4360}" srcOrd="1" destOrd="0" parTransId="{D9E6A11B-7353-4973-946F-D42A94192AD6}" sibTransId="{0B177718-8325-4B0A-912A-B9522EF20FE2}"/>
    <dgm:cxn modelId="{A19F9CE7-B4D8-4B6E-A34C-EE8CBE02A834}" type="presParOf" srcId="{2D0B8E9F-2D1C-46AC-AD14-A8C3A873828C}" destId="{5F261F40-14DF-481B-A22B-7A789FA07020}" srcOrd="0" destOrd="0" presId="urn:microsoft.com/office/officeart/2005/8/layout/vList2"/>
    <dgm:cxn modelId="{75C1A46E-0A26-4B5D-A94C-BA9D30802B84}" type="presParOf" srcId="{2D0B8E9F-2D1C-46AC-AD14-A8C3A873828C}" destId="{0315E6F9-5F5F-4C58-A415-F5A21B067E06}" srcOrd="1" destOrd="0" presId="urn:microsoft.com/office/officeart/2005/8/layout/vList2"/>
    <dgm:cxn modelId="{CC622188-B1C0-41DA-BEF9-ACBAE1C695C9}" type="presParOf" srcId="{2D0B8E9F-2D1C-46AC-AD14-A8C3A873828C}" destId="{03D3A544-DD15-419F-8B43-D275C609D22F}" srcOrd="2" destOrd="0" presId="urn:microsoft.com/office/officeart/2005/8/layout/vList2"/>
    <dgm:cxn modelId="{6324E75A-6E70-48A7-8A77-256523C44105}" type="presParOf" srcId="{2D0B8E9F-2D1C-46AC-AD14-A8C3A873828C}" destId="{BFB27180-93A4-4E27-BC90-3FFD9EE42E6F}" srcOrd="3" destOrd="0" presId="urn:microsoft.com/office/officeart/2005/8/layout/vList2"/>
    <dgm:cxn modelId="{A578ED7C-37B8-4BCB-9D9F-3EA5A3072344}" type="presParOf" srcId="{2D0B8E9F-2D1C-46AC-AD14-A8C3A873828C}" destId="{C8D5D864-9F0D-4109-98A9-15B03F12414F}" srcOrd="4" destOrd="0" presId="urn:microsoft.com/office/officeart/2005/8/layout/vList2"/>
    <dgm:cxn modelId="{C3240D05-1199-4E92-874E-2A53863521D8}" type="presParOf" srcId="{2D0B8E9F-2D1C-46AC-AD14-A8C3A873828C}" destId="{6014E0DE-E682-434A-BDC6-A9F9E48F622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F6FF5-1532-4696-A87E-64429FD95AD5}">
      <dsp:nvSpPr>
        <dsp:cNvPr id="0" name=""/>
        <dsp:cNvSpPr/>
      </dsp:nvSpPr>
      <dsp:spPr>
        <a:xfrm>
          <a:off x="2904420" y="759"/>
          <a:ext cx="4356630" cy="29620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/>
            <a:t>PRZEDSZKOLA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24 JEDNOSTKI</a:t>
          </a:r>
          <a:endParaRPr lang="pl-P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/>
            <a:t>SZKOŁY PODSTAWOWE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14 SAMODZIELNYCH JEDNOSTEK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/>
            <a:t>LICEA OGÓLNOKSZTAŁCĄCE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7 SAMODZIELNYCH JEDNOSTEK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/>
            <a:t>ZESPOŁY SZKÓŁ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11 JEDNOSTEK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/>
            <a:t>SZKOŁY SPECJALNE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3 JEDNOSTKI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/>
            <a:t>POZOSTAŁE PLACÓWKI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5 JEDNOSTEK</a:t>
          </a:r>
          <a:endParaRPr lang="pl-PL" sz="1100" kern="1200" dirty="0"/>
        </a:p>
      </dsp:txBody>
      <dsp:txXfrm>
        <a:off x="2904420" y="371019"/>
        <a:ext cx="3245849" cy="2221563"/>
      </dsp:txXfrm>
    </dsp:sp>
    <dsp:sp modelId="{E265091A-B173-4834-8813-08C669C442E2}">
      <dsp:nvSpPr>
        <dsp:cNvPr id="0" name=""/>
        <dsp:cNvSpPr/>
      </dsp:nvSpPr>
      <dsp:spPr>
        <a:xfrm>
          <a:off x="0" y="0"/>
          <a:ext cx="2904420" cy="29620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b="1" kern="1200" dirty="0"/>
            <a:t>PUBLICZNE </a:t>
          </a:r>
          <a:br>
            <a:rPr lang="pl-PL" sz="2700" kern="1200" dirty="0"/>
          </a:br>
          <a:r>
            <a:rPr lang="pl-PL" sz="2700" b="0" kern="1200" dirty="0"/>
            <a:t>64 jednostki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/>
            <a:t>20 tys. dzieci/uczniów</a:t>
          </a:r>
        </a:p>
      </dsp:txBody>
      <dsp:txXfrm>
        <a:off x="141782" y="141782"/>
        <a:ext cx="2620856" cy="2678519"/>
      </dsp:txXfrm>
    </dsp:sp>
    <dsp:sp modelId="{100FB45D-3851-4856-A94C-B09CBEBF0C7D}">
      <dsp:nvSpPr>
        <dsp:cNvPr id="0" name=""/>
        <dsp:cNvSpPr/>
      </dsp:nvSpPr>
      <dsp:spPr>
        <a:xfrm>
          <a:off x="2904420" y="3259051"/>
          <a:ext cx="4356630" cy="29620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/>
            <a:t>PRZEDSZKOLA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24 JEDNOSTKI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/>
            <a:t>SZKOŁ PODSTAWOWE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11 JEDNOSTEK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/>
            <a:t>SZKOŁY PONADPODSTAWOWE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10 JEDNOSTEK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/>
            <a:t>SZKOŁY DLA DOROSŁYCH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13 JEDNOSTEK</a:t>
          </a:r>
          <a:endParaRPr lang="pl-P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/>
            <a:t>POZOSTAŁE PLACÓWKI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6 JEDNOSTEK</a:t>
          </a:r>
          <a:endParaRPr lang="pl-PL" sz="1100" kern="1200" dirty="0"/>
        </a:p>
      </dsp:txBody>
      <dsp:txXfrm>
        <a:off x="2904420" y="3629311"/>
        <a:ext cx="3245849" cy="2221563"/>
      </dsp:txXfrm>
    </dsp:sp>
    <dsp:sp modelId="{C20C6CA7-99E9-446E-8ABE-6A10713B54E2}">
      <dsp:nvSpPr>
        <dsp:cNvPr id="0" name=""/>
        <dsp:cNvSpPr/>
      </dsp:nvSpPr>
      <dsp:spPr>
        <a:xfrm>
          <a:off x="0" y="3259051"/>
          <a:ext cx="2904420" cy="29620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NIEPUBLICZNE</a:t>
          </a:r>
          <a:br>
            <a:rPr lang="pl-PL" sz="2700" kern="1200" dirty="0"/>
          </a:br>
          <a:r>
            <a:rPr lang="pl-PL" sz="2700" b="0" kern="1200" dirty="0"/>
            <a:t>64 jednostki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/>
            <a:t>ok. 6,5 tys. dzieci/ uczniów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b="1" kern="1200" dirty="0"/>
        </a:p>
      </dsp:txBody>
      <dsp:txXfrm>
        <a:off x="141782" y="3400833"/>
        <a:ext cx="2620856" cy="2678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AE16D-B00F-46E8-89B8-26EF41E17088}">
      <dsp:nvSpPr>
        <dsp:cNvPr id="0" name=""/>
        <dsp:cNvSpPr/>
      </dsp:nvSpPr>
      <dsp:spPr>
        <a:xfrm rot="16200000">
          <a:off x="-2248673" y="3225157"/>
          <a:ext cx="4941727" cy="358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6309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16 szkół podstawowych</a:t>
          </a:r>
        </a:p>
      </dsp:txBody>
      <dsp:txXfrm>
        <a:off x="-2248673" y="3225157"/>
        <a:ext cx="4941727" cy="358649"/>
      </dsp:txXfrm>
    </dsp:sp>
    <dsp:sp modelId="{545998B0-36C3-4D77-93CC-C521EC364046}">
      <dsp:nvSpPr>
        <dsp:cNvPr id="0" name=""/>
        <dsp:cNvSpPr/>
      </dsp:nvSpPr>
      <dsp:spPr>
        <a:xfrm>
          <a:off x="401514" y="933618"/>
          <a:ext cx="1786452" cy="49417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16309" rIns="64008" bIns="64008" numCol="1" spcCol="1270" anchor="t" anchorCtr="0">
          <a:noAutofit/>
        </a:bodyPr>
        <a:lstStyle/>
        <a:p>
          <a:pPr marL="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900" u="sng" kern="1200" dirty="0"/>
            <a:t>samodzielne</a:t>
          </a:r>
          <a:endParaRPr lang="pl-PL" sz="1600" u="sng" kern="1200" dirty="0"/>
        </a:p>
        <a:p>
          <a:pPr marL="180975" lvl="1" indent="-180975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900" kern="1200" dirty="0"/>
            <a:t>Szkoła Podstawowa Nr 1, </a:t>
          </a:r>
          <a:endParaRPr lang="pl-PL" sz="1600" kern="1200" dirty="0"/>
        </a:p>
        <a:p>
          <a:pPr marL="180975" lvl="1" indent="-180975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900" kern="1200" dirty="0"/>
            <a:t>Szkoła Podstawowa Nr 2, </a:t>
          </a:r>
        </a:p>
        <a:p>
          <a:pPr marL="180975" lvl="1" indent="-180975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900" kern="1200" dirty="0"/>
            <a:t>Szkoła Podstawowa Nr 3 (oddz. integracyjne), </a:t>
          </a:r>
        </a:p>
        <a:p>
          <a:pPr marL="180975" lvl="1" indent="-180975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900" kern="1200" dirty="0"/>
            <a:t>Szkoła Podstawowa Nr 5, </a:t>
          </a:r>
        </a:p>
        <a:p>
          <a:pPr marL="180975" lvl="1" indent="-180975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900" kern="1200" dirty="0"/>
            <a:t>Szkoła Podstawowa Nr 8, </a:t>
          </a:r>
        </a:p>
        <a:p>
          <a:pPr marL="180975" lvl="1" indent="-180975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900" kern="1200" dirty="0"/>
            <a:t>Szkoła Podstawowa Nr 9 (oddz. integracyjne), </a:t>
          </a:r>
        </a:p>
        <a:p>
          <a:pPr marL="180975" lvl="1" indent="-180975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900" kern="1200" dirty="0"/>
            <a:t>Szkoła Podstawowa Nr 10, </a:t>
          </a:r>
        </a:p>
        <a:p>
          <a:pPr marL="180975" lvl="1" indent="-180975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900" kern="1200" dirty="0"/>
            <a:t>Szkoła Podstawowa Integracyjna Nr 11, </a:t>
          </a:r>
        </a:p>
        <a:p>
          <a:pPr marL="180975" lvl="1" indent="-180975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900" kern="1200" dirty="0"/>
            <a:t>Szkoła Podstawowa Nr 14, </a:t>
          </a:r>
        </a:p>
        <a:p>
          <a:pPr marL="180975" lvl="1" indent="-180975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900" kern="1200" dirty="0"/>
            <a:t>Szkoła Podstawowa Nr 15, </a:t>
          </a:r>
        </a:p>
        <a:p>
          <a:pPr marL="180975" lvl="1" indent="-180975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900" kern="1200" dirty="0"/>
            <a:t>Szkoła Podstawowa Nr 18, </a:t>
          </a:r>
        </a:p>
        <a:p>
          <a:pPr marL="180975" lvl="1" indent="-180975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900" kern="1200" dirty="0"/>
            <a:t>Szkoła Podstawowa Nr 20 </a:t>
          </a:r>
          <a:br>
            <a:rPr lang="pl-PL" sz="900" kern="1200" dirty="0"/>
          </a:br>
          <a:r>
            <a:rPr lang="pl-PL" sz="900" kern="1200" dirty="0"/>
            <a:t>z oddz. sportowymi</a:t>
          </a:r>
        </a:p>
        <a:p>
          <a:pPr marL="180975" lvl="1" indent="-180975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900" kern="1200" dirty="0"/>
            <a:t>Szkoła Podstawowa Nr 23, </a:t>
          </a:r>
        </a:p>
        <a:p>
          <a:pPr marL="180975" lvl="1" indent="-180975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900" kern="1200" dirty="0"/>
            <a:t>Szkoła Podstawowa Nr 24 </a:t>
          </a:r>
          <a:br>
            <a:rPr lang="pl-PL" sz="900" kern="1200" dirty="0"/>
          </a:br>
          <a:r>
            <a:rPr lang="pl-PL" sz="900" kern="1200" dirty="0"/>
            <a:t>z oddz. Dwujęzycznymi</a:t>
          </a:r>
        </a:p>
        <a:p>
          <a:pPr marL="180975" lvl="1" indent="-180975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pl-PL" sz="900" kern="1200" dirty="0"/>
        </a:p>
        <a:p>
          <a:pPr marL="180975" lvl="1" indent="-180975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pl-PL" sz="900" u="sng" kern="1200" dirty="0"/>
            <a:t>w Zespołach szkół:</a:t>
          </a:r>
        </a:p>
        <a:p>
          <a:pPr marL="180975" lvl="1" indent="-180975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15"/>
          </a:pPr>
          <a:r>
            <a:rPr lang="pl-PL" sz="900" kern="1200" dirty="0"/>
            <a:t>Szkoła Podstawowa Nr 17 </a:t>
          </a:r>
          <a:br>
            <a:rPr lang="pl-PL" sz="900" kern="1200" dirty="0"/>
          </a:br>
          <a:r>
            <a:rPr lang="pl-PL" sz="900" kern="1200" dirty="0"/>
            <a:t>w ZSO Nr 1, </a:t>
          </a:r>
        </a:p>
        <a:p>
          <a:pPr marL="180975" lvl="1" indent="-180975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16"/>
          </a:pPr>
          <a:r>
            <a:rPr lang="pl-PL" sz="900" kern="1200" dirty="0"/>
            <a:t>Szkoła Podstawowa Integracyjna </a:t>
          </a:r>
          <a:br>
            <a:rPr lang="pl-PL" sz="900" kern="1200" dirty="0"/>
          </a:br>
          <a:r>
            <a:rPr lang="pl-PL" sz="900" kern="1200" dirty="0"/>
            <a:t>Nr 25 w ZSO Nr 6 z OI</a:t>
          </a:r>
        </a:p>
      </dsp:txBody>
      <dsp:txXfrm>
        <a:off x="401514" y="933618"/>
        <a:ext cx="1786452" cy="4941727"/>
      </dsp:txXfrm>
    </dsp:sp>
    <dsp:sp modelId="{556B1DDC-C81D-4A6A-91AD-1F43AB9AF266}">
      <dsp:nvSpPr>
        <dsp:cNvPr id="0" name=""/>
        <dsp:cNvSpPr/>
      </dsp:nvSpPr>
      <dsp:spPr>
        <a:xfrm>
          <a:off x="42865" y="460201"/>
          <a:ext cx="717298" cy="7172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B29EC-789C-4AEE-893D-54644228433A}">
      <dsp:nvSpPr>
        <dsp:cNvPr id="0" name=""/>
        <dsp:cNvSpPr/>
      </dsp:nvSpPr>
      <dsp:spPr>
        <a:xfrm rot="16200000">
          <a:off x="334969" y="3225157"/>
          <a:ext cx="4941727" cy="358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6309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1 szkoła artystyczna w Zespole</a:t>
          </a:r>
        </a:p>
      </dsp:txBody>
      <dsp:txXfrm>
        <a:off x="334969" y="3225157"/>
        <a:ext cx="4941727" cy="358649"/>
      </dsp:txXfrm>
    </dsp:sp>
    <dsp:sp modelId="{B7141AE2-4562-4614-A8D8-9FB71ECC992F}">
      <dsp:nvSpPr>
        <dsp:cNvPr id="0" name=""/>
        <dsp:cNvSpPr/>
      </dsp:nvSpPr>
      <dsp:spPr>
        <a:xfrm>
          <a:off x="2985157" y="933618"/>
          <a:ext cx="1786452" cy="49417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316309" rIns="78232" bIns="78232" numCol="1" spcCol="1270" anchor="t" anchorCtr="0">
          <a:noAutofit/>
        </a:bodyPr>
        <a:lstStyle/>
        <a:p>
          <a:pPr marL="180975" lvl="1" indent="-1809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100" kern="1200" dirty="0"/>
            <a:t>Ogólnokształcąca Szkoła Muzyczna </a:t>
          </a:r>
          <a:br>
            <a:rPr lang="pl-PL" sz="1100" kern="1200" dirty="0"/>
          </a:br>
          <a:r>
            <a:rPr lang="pl-PL" sz="1100" kern="1200" dirty="0"/>
            <a:t>I stopnia w Zespole Szkół Muzycznych</a:t>
          </a:r>
        </a:p>
      </dsp:txBody>
      <dsp:txXfrm>
        <a:off x="2985157" y="933618"/>
        <a:ext cx="1786452" cy="4941727"/>
      </dsp:txXfrm>
    </dsp:sp>
    <dsp:sp modelId="{A8959F0F-2180-4255-8AED-252AD3C490CC}">
      <dsp:nvSpPr>
        <dsp:cNvPr id="0" name=""/>
        <dsp:cNvSpPr/>
      </dsp:nvSpPr>
      <dsp:spPr>
        <a:xfrm>
          <a:off x="2626508" y="460201"/>
          <a:ext cx="717298" cy="7172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68152-D745-4A2D-A5C7-1BCA402C5F97}">
      <dsp:nvSpPr>
        <dsp:cNvPr id="0" name=""/>
        <dsp:cNvSpPr/>
      </dsp:nvSpPr>
      <dsp:spPr>
        <a:xfrm rot="16200000">
          <a:off x="2918612" y="3225157"/>
          <a:ext cx="4941727" cy="358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6309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3 szkoły specjalne w Zespołach</a:t>
          </a:r>
        </a:p>
      </dsp:txBody>
      <dsp:txXfrm>
        <a:off x="2918612" y="3225157"/>
        <a:ext cx="4941727" cy="358649"/>
      </dsp:txXfrm>
    </dsp:sp>
    <dsp:sp modelId="{DCF198DB-D0CC-4B3F-AD82-2E6E0A08DA05}">
      <dsp:nvSpPr>
        <dsp:cNvPr id="0" name=""/>
        <dsp:cNvSpPr/>
      </dsp:nvSpPr>
      <dsp:spPr>
        <a:xfrm>
          <a:off x="5568800" y="933618"/>
          <a:ext cx="1786452" cy="49417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316309" rIns="78232" bIns="78232" numCol="1" spcCol="1270" anchor="t" anchorCtr="0">
          <a:noAutofit/>
        </a:bodyPr>
        <a:lstStyle/>
        <a:p>
          <a:pPr marL="180975" lvl="1" indent="-1809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100" kern="1200" dirty="0"/>
            <a:t>Szkoła Podstawowa Specjalna </a:t>
          </a:r>
          <a:br>
            <a:rPr lang="pl-PL" sz="1100" kern="1200" dirty="0"/>
          </a:br>
          <a:r>
            <a:rPr lang="pl-PL" sz="1100" kern="1200" dirty="0"/>
            <a:t>w Specjalnym Ośrodku Szkolno-Wychowawczym, </a:t>
          </a:r>
        </a:p>
        <a:p>
          <a:pPr marL="180975" lvl="1" indent="-1809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100" kern="1200" dirty="0"/>
            <a:t>Szkoła Podstawowa Specjalna </a:t>
          </a:r>
          <a:br>
            <a:rPr lang="pl-PL" sz="1100" kern="1200" dirty="0"/>
          </a:br>
          <a:r>
            <a:rPr lang="pl-PL" sz="1100" kern="1200" dirty="0"/>
            <a:t>w Zespole Szkół Specjalnych dla Niesłyszących i Słabo Słyszących, </a:t>
          </a:r>
        </a:p>
        <a:p>
          <a:pPr marL="180975" lvl="1" indent="-1809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100" kern="1200" dirty="0"/>
            <a:t>Szkoła Podstawowa </a:t>
          </a:r>
          <a:br>
            <a:rPr lang="pl-PL" sz="1100" kern="1200" dirty="0"/>
          </a:br>
          <a:r>
            <a:rPr lang="pl-PL" sz="1100" kern="1200" dirty="0"/>
            <a:t>w Zespole Specjalnych Szkół Przyszpitalnych</a:t>
          </a:r>
        </a:p>
      </dsp:txBody>
      <dsp:txXfrm>
        <a:off x="5568800" y="933618"/>
        <a:ext cx="1786452" cy="4941727"/>
      </dsp:txXfrm>
    </dsp:sp>
    <dsp:sp modelId="{4F12FC58-5D1B-49CD-9694-77934B2BF1E9}">
      <dsp:nvSpPr>
        <dsp:cNvPr id="0" name=""/>
        <dsp:cNvSpPr/>
      </dsp:nvSpPr>
      <dsp:spPr>
        <a:xfrm>
          <a:off x="5210151" y="460201"/>
          <a:ext cx="717298" cy="7172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61F40-14DF-481B-A22B-7A789FA07020}">
      <dsp:nvSpPr>
        <dsp:cNvPr id="0" name=""/>
        <dsp:cNvSpPr/>
      </dsp:nvSpPr>
      <dsp:spPr>
        <a:xfrm>
          <a:off x="0" y="14476"/>
          <a:ext cx="5737465" cy="654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Licea ogólnokształcące</a:t>
          </a:r>
        </a:p>
      </dsp:txBody>
      <dsp:txXfrm>
        <a:off x="31953" y="46429"/>
        <a:ext cx="5673559" cy="590654"/>
      </dsp:txXfrm>
    </dsp:sp>
    <dsp:sp modelId="{0315E6F9-5F5F-4C58-A415-F5A21B067E06}">
      <dsp:nvSpPr>
        <dsp:cNvPr id="0" name=""/>
        <dsp:cNvSpPr/>
      </dsp:nvSpPr>
      <dsp:spPr>
        <a:xfrm>
          <a:off x="0" y="669037"/>
          <a:ext cx="5737465" cy="23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165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q"/>
          </a:pPr>
          <a:r>
            <a:rPr lang="pl-PL" sz="1100" b="1" kern="1200" dirty="0"/>
            <a:t>samodzielne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I Liceum Ogólnokształcące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II Liceum Ogólnokształcące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III Liceum Ogólnokształcące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V Liceum Ogólnokształcące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VII Liceum Ogólnokształcące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XVI Liceum Ogólnokształcące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XXI Liceum Ogólnokształcące Sportowe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q"/>
          </a:pPr>
          <a:r>
            <a:rPr lang="pl-PL" sz="1100" b="1" kern="1200" dirty="0"/>
            <a:t>w zespołach szkół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IV Liceum Ogólnokształcące w ZSO Nr 1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XIV Liceum Ogólnokształcące w </a:t>
          </a:r>
          <a:r>
            <a:rPr lang="pl-PL" sz="1100" kern="1200" dirty="0" err="1"/>
            <a:t>ZSOiT</a:t>
          </a:r>
          <a:endParaRPr lang="pl-P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XX Liceum Ogólnokształcące z Oddziałami Integracyjnymi w ZSO 6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Ogólnokształcąca Szkoła Muzyczna II stopnia w </a:t>
          </a:r>
          <a:r>
            <a:rPr lang="pl-PL" sz="1100" kern="1200" dirty="0" err="1"/>
            <a:t>ZSMuz</a:t>
          </a:r>
          <a:endParaRPr lang="pl-PL" sz="1200" kern="1200" dirty="0"/>
        </a:p>
      </dsp:txBody>
      <dsp:txXfrm>
        <a:off x="0" y="669037"/>
        <a:ext cx="5737465" cy="2388515"/>
      </dsp:txXfrm>
    </dsp:sp>
    <dsp:sp modelId="{03D3A544-DD15-419F-8B43-D275C609D22F}">
      <dsp:nvSpPr>
        <dsp:cNvPr id="0" name=""/>
        <dsp:cNvSpPr/>
      </dsp:nvSpPr>
      <dsp:spPr>
        <a:xfrm>
          <a:off x="0" y="3057552"/>
          <a:ext cx="5737465" cy="654560"/>
        </a:xfrm>
        <a:prstGeom prst="roundRect">
          <a:avLst/>
        </a:prstGeom>
        <a:gradFill rotWithShape="0">
          <a:gsLst>
            <a:gs pos="0">
              <a:schemeClr val="accent2">
                <a:hueOff val="1264967"/>
                <a:satOff val="-23931"/>
                <a:lumOff val="-1667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accent2">
                <a:hueOff val="1264967"/>
                <a:satOff val="-23931"/>
                <a:lumOff val="-1667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Technika w Zespołach szkół</a:t>
          </a:r>
        </a:p>
      </dsp:txBody>
      <dsp:txXfrm>
        <a:off x="31953" y="3089505"/>
        <a:ext cx="5673559" cy="590654"/>
      </dsp:txXfrm>
    </dsp:sp>
    <dsp:sp modelId="{BFB27180-93A4-4E27-BC90-3FFD9EE42E6F}">
      <dsp:nvSpPr>
        <dsp:cNvPr id="0" name=""/>
        <dsp:cNvSpPr/>
      </dsp:nvSpPr>
      <dsp:spPr>
        <a:xfrm>
          <a:off x="0" y="3712112"/>
          <a:ext cx="5737465" cy="1447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165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Technikum Nr 1 w ZST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Technikum Nr 2 w </a:t>
          </a:r>
          <a:r>
            <a:rPr lang="pl-PL" sz="1100" kern="1200" dirty="0" err="1"/>
            <a:t>CKZiU</a:t>
          </a:r>
          <a:endParaRPr lang="pl-P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Technikum Nr 3 w ZSE-G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Technikum Nr 4 w ZSM-E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Technikum Nr 5 w </a:t>
          </a:r>
          <a:r>
            <a:rPr lang="pl-PL" sz="1100" kern="1200" dirty="0" err="1"/>
            <a:t>ZSOiT</a:t>
          </a:r>
          <a:endParaRPr lang="pl-P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Technikum Nr 6 w ZST-Z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Technikum Nr 7 w ZSB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Technikum Nr 9 w ZSE-O</a:t>
          </a:r>
        </a:p>
      </dsp:txBody>
      <dsp:txXfrm>
        <a:off x="0" y="3712112"/>
        <a:ext cx="5737465" cy="1447584"/>
      </dsp:txXfrm>
    </dsp:sp>
    <dsp:sp modelId="{C8D5D864-9F0D-4109-98A9-15B03F12414F}">
      <dsp:nvSpPr>
        <dsp:cNvPr id="0" name=""/>
        <dsp:cNvSpPr/>
      </dsp:nvSpPr>
      <dsp:spPr>
        <a:xfrm>
          <a:off x="0" y="5159697"/>
          <a:ext cx="5737465" cy="654560"/>
        </a:xfrm>
        <a:prstGeom prst="roundRect">
          <a:avLst/>
        </a:prstGeom>
        <a:gradFill rotWithShape="0">
          <a:gsLst>
            <a:gs pos="0">
              <a:schemeClr val="accent2">
                <a:hueOff val="2529934"/>
                <a:satOff val="-47862"/>
                <a:lumOff val="-3334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accent2">
                <a:hueOff val="2529934"/>
                <a:satOff val="-47862"/>
                <a:lumOff val="-3334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2400" b="0" kern="1200" dirty="0"/>
            <a:t>Szkoły Branżowe </a:t>
          </a:r>
          <a:r>
            <a:rPr lang="pl-PL" sz="2400" kern="1200" dirty="0"/>
            <a:t>w Zespołach szkół</a:t>
          </a:r>
          <a:endParaRPr lang="pl-PL" sz="2400" b="0" kern="1200" dirty="0"/>
        </a:p>
      </dsp:txBody>
      <dsp:txXfrm>
        <a:off x="31953" y="5191650"/>
        <a:ext cx="5673559" cy="590654"/>
      </dsp:txXfrm>
    </dsp:sp>
    <dsp:sp modelId="{6014E0DE-E682-434A-BDC6-A9F9E48F6220}">
      <dsp:nvSpPr>
        <dsp:cNvPr id="0" name=""/>
        <dsp:cNvSpPr/>
      </dsp:nvSpPr>
      <dsp:spPr>
        <a:xfrm>
          <a:off x="0" y="5814257"/>
          <a:ext cx="5737465" cy="70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165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Branżowa Szkoła I stopnia Nr 1 w </a:t>
          </a:r>
          <a:r>
            <a:rPr lang="pl-PL" sz="1100" kern="1200" dirty="0" err="1"/>
            <a:t>CKZiU</a:t>
          </a:r>
          <a:endParaRPr lang="pl-PL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Branżowa Szkoła I stopnia Nr 3 w ZSE-G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Branżowa Szkoła I stopnia Nr 4 w ZST-Z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pl-PL" sz="1100" kern="1200" dirty="0"/>
            <a:t>Branżowa Szkoła I stopnia Nr 5 w ZSB</a:t>
          </a:r>
        </a:p>
      </dsp:txBody>
      <dsp:txXfrm>
        <a:off x="0" y="5814257"/>
        <a:ext cx="5737465" cy="700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F8F83-CCF5-4347-8E5D-4DCE83EA86D3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5AE31-D30A-4224-B60C-FB8EE6E9CD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002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5AE31-D30A-4224-B60C-FB8EE6E9CD62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739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EBDCF3F-8D79-4970-897B-B963F6AA919A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356611-B4AF-4CFD-82A2-B34280277A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32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CF3F-8D79-4970-897B-B963F6AA919A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611-B4AF-4CFD-82A2-B34280277A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BDCF3F-8D79-4970-897B-B963F6AA919A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356611-B4AF-4CFD-82A2-B34280277A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016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CF3F-8D79-4970-897B-B963F6AA919A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611-B4AF-4CFD-82A2-B34280277A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54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BDCF3F-8D79-4970-897B-B963F6AA919A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356611-B4AF-4CFD-82A2-B34280277A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666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BDCF3F-8D79-4970-897B-B963F6AA919A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356611-B4AF-4CFD-82A2-B34280277A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669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BDCF3F-8D79-4970-897B-B963F6AA919A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356611-B4AF-4CFD-82A2-B34280277A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98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CF3F-8D79-4970-897B-B963F6AA919A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611-B4AF-4CFD-82A2-B34280277A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6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BDCF3F-8D79-4970-897B-B963F6AA919A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6356611-B4AF-4CFD-82A2-B34280277A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55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CF3F-8D79-4970-897B-B963F6AA919A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6611-B4AF-4CFD-82A2-B34280277A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52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BDCF3F-8D79-4970-897B-B963F6AA919A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E6356611-B4AF-4CFD-82A2-B34280277A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223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DCF3F-8D79-4970-897B-B963F6AA919A}" type="datetimeFigureOut">
              <a:rPr lang="pl-PL" smtClean="0"/>
              <a:t>15.10.2025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6611-B4AF-4CFD-82A2-B34280277A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27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491C3-8EA1-3DB3-D032-B7927BC05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749" y="2554635"/>
            <a:ext cx="8679915" cy="1748729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NEGATYWNE SKUTKI DEMOGRAFII DLA SIECI SZKÓŁ I PLACÓWEK OŚWIATOWYCH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A6CD5BC-173C-45B9-0E18-BC95EF16F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Tarnów, październik 2025 r.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CEDAE30-2330-1302-2270-26B550AF7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2" y="103351"/>
            <a:ext cx="1675392" cy="45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61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81B5AA47-A14B-7E0D-BA3A-71F94361D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413" y="132955"/>
            <a:ext cx="3836409" cy="231647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02BA53B-F580-4EA5-0048-C90559502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03" y="142482"/>
            <a:ext cx="3891811" cy="232359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215BC70-866D-3506-9BBC-1D41C3C1A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704" y="132954"/>
            <a:ext cx="3836409" cy="2292194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5B4C6936-512E-E4B0-01A3-A27853285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64" y="3526962"/>
            <a:ext cx="3911178" cy="2322005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A01AAA83-4F4F-122C-3029-59F6BACB7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425" y="3526962"/>
            <a:ext cx="3891811" cy="2322005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CAF0F6CC-2388-B766-5A66-0F11BF714C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8553" y="3536899"/>
            <a:ext cx="3841847" cy="232297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40903" y="2611315"/>
            <a:ext cx="38918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subwencja- 5 298 608,62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wydatki bieżące- 8 791 964,58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roczna dopłata do ucznia- </a:t>
            </a:r>
            <a:r>
              <a:rPr lang="pl-PL" sz="1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6 912,97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180011" y="2611315"/>
            <a:ext cx="38918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subwencja-2 614 106,20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wydatki bieżące- 5 160 626,97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roczna dopłata do ucznia- </a:t>
            </a:r>
            <a:r>
              <a:rPr lang="pl-PL" sz="1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11 039,83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8223570" y="2588608"/>
            <a:ext cx="38918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subwencja- 4 084 407,54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wydatki bieżące- 6 833 251,73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roczna dopłata do ucznia- </a:t>
            </a:r>
            <a:r>
              <a:rPr lang="pl-PL" sz="1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10 081,34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50331" y="5979784"/>
            <a:ext cx="38918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subwencja- 2 837 245,63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wydatki bieżące- 5 034 911,04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roczna dopłata do ucznia- </a:t>
            </a:r>
            <a:r>
              <a:rPr lang="pl-PL" sz="1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8 909,45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4235413" y="5979784"/>
            <a:ext cx="38918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subwencja- 7 253 952,32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wydatki bieżące- 11 422 123,14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roczna dopłata do ucznia- </a:t>
            </a:r>
            <a:r>
              <a:rPr lang="pl-PL" sz="1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6 205,71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8280355" y="5988774"/>
            <a:ext cx="38918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subwencja- 7 939 094,28 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wydatki bieżące- 10 836 536,38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roczna dopłata do ucznia- </a:t>
            </a:r>
            <a:r>
              <a:rPr lang="pl-PL" sz="1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4 799,74</a:t>
            </a:r>
          </a:p>
        </p:txBody>
      </p:sp>
    </p:spTree>
    <p:extLst>
      <p:ext uri="{BB962C8B-B14F-4D97-AF65-F5344CB8AC3E}">
        <p14:creationId xmlns:p14="http://schemas.microsoft.com/office/powerpoint/2010/main" val="232109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DE64DCC-25A2-86B2-FA43-A90B69930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5" y="88137"/>
            <a:ext cx="3913769" cy="232200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641BEF8-C7E1-8CF4-4363-CA23E585B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392" y="73320"/>
            <a:ext cx="3878156" cy="232200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11E9E41-CD87-5AD8-CC1B-557A36B73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026" y="73320"/>
            <a:ext cx="3913769" cy="233682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03BC30E-1D79-69B9-B54D-8EF7963CE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53" y="3279329"/>
            <a:ext cx="3872715" cy="232200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E00EA35-BDFF-9B6E-C245-E79217EB0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833" y="3300390"/>
            <a:ext cx="3872715" cy="230094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F13E4AE-6D1F-B522-BDCD-F50172EC00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9183" y="3279329"/>
            <a:ext cx="3794612" cy="228792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11653" y="2410142"/>
            <a:ext cx="38918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subwencja- 1 744 801,38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wydatki bieżące- 3 578 287,97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roczna dopłata do ucznia- </a:t>
            </a:r>
            <a:r>
              <a:rPr lang="pl-PL" sz="1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11 271,43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198964" y="2390340"/>
            <a:ext cx="38918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subwencja- 4 647 653,42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wydatki bieżące- 7 305 964,91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roczna dopłata do ucznia- </a:t>
            </a:r>
            <a:r>
              <a:rPr lang="pl-PL" sz="1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6 106,38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8293566" y="2413288"/>
            <a:ext cx="38918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subwencja- 5 202 997,95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wydatki bieżące- 7 851 258,41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roczna dopłata do ucznia- </a:t>
            </a:r>
            <a:r>
              <a:rPr lang="pl-PL" sz="1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5 471,61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236241" y="5685692"/>
            <a:ext cx="38918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subwencja- 5 390 175,39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wydatki bieżące- 8 762 500,95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roczna dopłata do ucznia- </a:t>
            </a:r>
            <a:r>
              <a:rPr lang="pl-PL" sz="1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6 882,30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4268215" y="5685692"/>
            <a:ext cx="38918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subwencja- 4 647 402,20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wydatki bieżące- 9 017 428,88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roczna dopłata do ucznia- </a:t>
            </a:r>
            <a:r>
              <a:rPr lang="pl-PL" sz="1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10 675,96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8300189" y="5685692"/>
            <a:ext cx="38918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subwencja- 6 381 927,77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wydatki bieżące- 9 245 519,62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roczna dopłata do ucznia- </a:t>
            </a:r>
            <a:r>
              <a:rPr lang="pl-PL" sz="1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4 796,64</a:t>
            </a:r>
          </a:p>
        </p:txBody>
      </p:sp>
    </p:spTree>
    <p:extLst>
      <p:ext uri="{BB962C8B-B14F-4D97-AF65-F5344CB8AC3E}">
        <p14:creationId xmlns:p14="http://schemas.microsoft.com/office/powerpoint/2010/main" val="205122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3E8B024F-0973-ECBF-0601-A398EDAC5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2" y="92530"/>
            <a:ext cx="3871520" cy="231643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30D7C85-1AFB-89F8-915F-906DF15D6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69" y="108728"/>
            <a:ext cx="3871520" cy="230023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4D91C73-311A-8752-9819-2A3C0DB83EFF}"/>
              </a:ext>
            </a:extLst>
          </p:cNvPr>
          <p:cNvSpPr txBox="1"/>
          <p:nvPr/>
        </p:nvSpPr>
        <p:spPr>
          <a:xfrm>
            <a:off x="5413928" y="3429000"/>
            <a:ext cx="64644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Podsumowanie:</a:t>
            </a:r>
          </a:p>
          <a:p>
            <a:pPr marL="285750" indent="-285750">
              <a:buFontTx/>
              <a:buChar char="-"/>
            </a:pPr>
            <a:r>
              <a:rPr lang="pl-PL" sz="1200" dirty="0"/>
              <a:t>Liczba dzieci obwodowych do naboru do kl. 1 na rok szk. 2025/26 wynosiła </a:t>
            </a:r>
            <a:r>
              <a:rPr lang="pl-PL" sz="1200" b="1" dirty="0"/>
              <a:t>848.</a:t>
            </a:r>
          </a:p>
          <a:p>
            <a:pPr marL="285750" indent="-285750">
              <a:buFontTx/>
              <a:buChar char="-"/>
            </a:pPr>
            <a:r>
              <a:rPr lang="pl-PL" sz="1200" dirty="0"/>
              <a:t>Przyjętych do klasy pierwszej w szkołach obwodowych zostało </a:t>
            </a:r>
            <a:r>
              <a:rPr lang="pl-PL" sz="1200" b="1" dirty="0"/>
              <a:t>719 uczniów </a:t>
            </a:r>
            <a:br>
              <a:rPr lang="pl-PL" sz="1200" b="1" dirty="0"/>
            </a:br>
            <a:r>
              <a:rPr lang="pl-PL" sz="1000" dirty="0">
                <a:solidFill>
                  <a:srgbClr val="FF0000"/>
                </a:solidFill>
              </a:rPr>
              <a:t>(-129 w stosunku do obwodowych. Dzieci rekrutowały się także do szkoły artystycznej, integracyjnych i specjalnych).</a:t>
            </a:r>
            <a:endParaRPr lang="pl-PL" sz="12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1200" dirty="0"/>
              <a:t>Najbardziej popularną szkołą w naborze była </a:t>
            </a:r>
            <a:r>
              <a:rPr lang="pl-PL" sz="1200" b="1" dirty="0"/>
              <a:t>Szkoła Podstawowa nr 24.</a:t>
            </a:r>
            <a:endParaRPr lang="pl-PL" sz="1100" b="1" dirty="0"/>
          </a:p>
        </p:txBody>
      </p:sp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A91EFFE2-EF91-FE39-D62D-8201796D58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522471"/>
              </p:ext>
            </p:extLst>
          </p:nvPr>
        </p:nvGraphicFramePr>
        <p:xfrm>
          <a:off x="5776864" y="4641488"/>
          <a:ext cx="5738605" cy="186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21852" y="2460044"/>
            <a:ext cx="38918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subwencja- 15 084 085,94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wydatki bieżące- 17 584 114,23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roczna dopłata do ucznia- </a:t>
            </a:r>
            <a:r>
              <a:rPr lang="pl-PL" sz="1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1 823,51 </a:t>
            </a:r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(cały zespół)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138269" y="2463880"/>
            <a:ext cx="38918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subwencja- 4 181 097,09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wydatki bieżące- 7 668 663,98</a:t>
            </a:r>
          </a:p>
          <a:p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roczna dopłata do ucznia- </a:t>
            </a:r>
            <a:r>
              <a:rPr lang="pl-PL" sz="1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8 363,47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DE5445D3-7EF2-78F9-CD59-C5C47E5873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893781"/>
              </p:ext>
            </p:extLst>
          </p:nvPr>
        </p:nvGraphicFramePr>
        <p:xfrm>
          <a:off x="313594" y="3609291"/>
          <a:ext cx="4821623" cy="299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2197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FF422DDD-19C6-1284-A1CD-B15E744FE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325313"/>
              </p:ext>
            </p:extLst>
          </p:nvPr>
        </p:nvGraphicFramePr>
        <p:xfrm>
          <a:off x="1391167" y="586408"/>
          <a:ext cx="9409665" cy="5416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210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1E2239D-4DDD-D5C2-AA0E-BFF0FADA289F}"/>
              </a:ext>
            </a:extLst>
          </p:cNvPr>
          <p:cNvSpPr txBox="1"/>
          <p:nvPr/>
        </p:nvSpPr>
        <p:spPr>
          <a:xfrm>
            <a:off x="197126" y="5738089"/>
            <a:ext cx="9896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/>
              <a:t>Źródło danych: Informacja o stanie realizacji zadań oświatowych GMT, stan uczniów na koniec każdego roku szkolnego.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0D58D64-65D3-2851-557D-4B3D139D1995}"/>
              </a:ext>
            </a:extLst>
          </p:cNvPr>
          <p:cNvSpPr txBox="1"/>
          <p:nvPr/>
        </p:nvSpPr>
        <p:spPr>
          <a:xfrm>
            <a:off x="197126" y="5999699"/>
            <a:ext cx="114217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Wzrost liczby uczniów w szkołach podstawowych od 2017 r. wynikał głównie z likwidacji gimnazjów i zmiany struktury szkoły podstawowej z 6-letniej w 8-letnią.</a:t>
            </a:r>
          </a:p>
          <a:p>
            <a:r>
              <a:rPr lang="pl-PL" sz="1400" dirty="0"/>
              <a:t>Proces likwidacji gimnazjów rozpoczął się w 2017 r. Wówczas w tarnowskich publicznych gimnazjach uczyło się ok. </a:t>
            </a:r>
            <a:r>
              <a:rPr lang="pl-PL" sz="1400" dirty="0">
                <a:solidFill>
                  <a:srgbClr val="FF0000"/>
                </a:solidFill>
              </a:rPr>
              <a:t>3 tys. uczniów.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835F8B6A-704C-E3A6-AEDA-99C07E2386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300333"/>
              </p:ext>
            </p:extLst>
          </p:nvPr>
        </p:nvGraphicFramePr>
        <p:xfrm>
          <a:off x="268357" y="141933"/>
          <a:ext cx="11571218" cy="5596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0617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B9E2724E-AB74-4878-4884-D09E03CEA79B}"/>
              </a:ext>
            </a:extLst>
          </p:cNvPr>
          <p:cNvSpPr txBox="1"/>
          <p:nvPr/>
        </p:nvSpPr>
        <p:spPr>
          <a:xfrm>
            <a:off x="3426515" y="143326"/>
            <a:ext cx="6097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</a:rPr>
              <a:t>Liczba uczniów w szkołach podstawowych GMT </a:t>
            </a:r>
          </a:p>
          <a:p>
            <a:pPr algn="ctr"/>
            <a:r>
              <a:rPr lang="pl-PL" sz="2000" b="1" dirty="0">
                <a:solidFill>
                  <a:srgbClr val="FF0000"/>
                </a:solidFill>
              </a:rPr>
              <a:t>2015-2025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A4E9CFF-585E-08C9-96A0-FB64B7E785FA}"/>
              </a:ext>
            </a:extLst>
          </p:cNvPr>
          <p:cNvSpPr txBox="1"/>
          <p:nvPr/>
        </p:nvSpPr>
        <p:spPr>
          <a:xfrm>
            <a:off x="321364" y="5497725"/>
            <a:ext cx="11870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/>
          </a:p>
          <a:p>
            <a:r>
              <a:rPr lang="pl-PL" sz="1600" dirty="0"/>
              <a:t>Od wprowadzenia reformy oświaty w 2017 r. liczba oddziałów </a:t>
            </a:r>
            <a:r>
              <a:rPr lang="pl-PL" sz="1600" dirty="0">
                <a:solidFill>
                  <a:schemeClr val="accent1"/>
                </a:solidFill>
              </a:rPr>
              <a:t>zwiększyła się </a:t>
            </a:r>
            <a:r>
              <a:rPr lang="pl-PL" sz="1600" dirty="0"/>
              <a:t>o 99, liczba uczniów o 1691.</a:t>
            </a:r>
          </a:p>
          <a:p>
            <a:r>
              <a:rPr lang="pl-PL" sz="1600" dirty="0"/>
              <a:t>Największy wzrost liczby uczniów odnotowują: Szkoła Podstawowa nr 8, 17, 23, 24, 25.</a:t>
            </a:r>
          </a:p>
          <a:p>
            <a:r>
              <a:rPr lang="pl-PL" sz="1600" dirty="0"/>
              <a:t>Pomimo reformy oświaty największy spadek liczby uczniów odnotowują: Szkoła Podstawowa nr 3 i 5.</a:t>
            </a:r>
          </a:p>
          <a:p>
            <a:endParaRPr lang="pl-PL" sz="16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D975D27-9EBE-6DF2-AD0B-85516DE6F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94" y="851212"/>
            <a:ext cx="11257626" cy="4845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53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7871F3B-E9EF-047F-E7B2-566F614DF634}"/>
              </a:ext>
            </a:extLst>
          </p:cNvPr>
          <p:cNvSpPr txBox="1"/>
          <p:nvPr/>
        </p:nvSpPr>
        <p:spPr>
          <a:xfrm>
            <a:off x="854765" y="139149"/>
            <a:ext cx="10376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PROGNOZOWANA </a:t>
            </a:r>
          </a:p>
          <a:p>
            <a:pPr algn="ctr"/>
            <a:r>
              <a:rPr lang="pl-PL" sz="2000" b="1" dirty="0">
                <a:solidFill>
                  <a:srgbClr val="FF0000"/>
                </a:solidFill>
              </a:rPr>
              <a:t>LICZBA UCZNIÓW W SZKOŁACH PODSTAWOWYCH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25150B8-0FB8-8316-1731-A1BAF6F2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73" y="960927"/>
            <a:ext cx="9684935" cy="1114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0DB2099-7CDD-4E16-ED71-0D0D8BBEE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56" y="2494983"/>
            <a:ext cx="8157370" cy="2057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D35E376-D880-3F06-AEBE-7A9C82BFB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13" y="4685673"/>
            <a:ext cx="8180865" cy="1551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AC221D9-0739-FD41-9098-5A2C2A5178D7}"/>
              </a:ext>
            </a:extLst>
          </p:cNvPr>
          <p:cNvSpPr txBox="1"/>
          <p:nvPr/>
        </p:nvSpPr>
        <p:spPr>
          <a:xfrm>
            <a:off x="310406" y="6335673"/>
            <a:ext cx="11571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Przyjmując prognozy demograficzne w najbliższych 6 latach liczba dzieci w SP spadnie o ponad </a:t>
            </a:r>
            <a:r>
              <a:rPr lang="pl-PL" sz="1600" dirty="0">
                <a:solidFill>
                  <a:srgbClr val="FF0000"/>
                </a:solidFill>
              </a:rPr>
              <a:t>1 tys. </a:t>
            </a:r>
            <a:r>
              <a:rPr lang="pl-PL" sz="1600" dirty="0">
                <a:solidFill>
                  <a:schemeClr val="accent1"/>
                </a:solidFill>
              </a:rPr>
              <a:t>(48 oddziałów).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EE01BBA-1E18-31D7-7DF1-1745E9B7E28C}"/>
              </a:ext>
            </a:extLst>
          </p:cNvPr>
          <p:cNvSpPr txBox="1"/>
          <p:nvPr/>
        </p:nvSpPr>
        <p:spPr>
          <a:xfrm>
            <a:off x="341308" y="2070059"/>
            <a:ext cx="9931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W zestawieniu ujęto 16 szkół podstawowych – bez szkoły artystycznej i specjalnych.</a:t>
            </a:r>
          </a:p>
        </p:txBody>
      </p:sp>
    </p:spTree>
    <p:extLst>
      <p:ext uri="{BB962C8B-B14F-4D97-AF65-F5344CB8AC3E}">
        <p14:creationId xmlns:p14="http://schemas.microsoft.com/office/powerpoint/2010/main" val="1672111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E70DCFC-E263-78FC-6263-53A3D28EE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536" y="2914175"/>
            <a:ext cx="7190186" cy="3443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A2CAD52-FBD9-BB57-5AA2-D559BA7F0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17" y="1007535"/>
            <a:ext cx="4554575" cy="2721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AF27784-21CF-9BCC-77DA-D3C8C4F141F3}"/>
              </a:ext>
            </a:extLst>
          </p:cNvPr>
          <p:cNvSpPr txBox="1"/>
          <p:nvPr/>
        </p:nvSpPr>
        <p:spPr>
          <a:xfrm>
            <a:off x="2606503" y="171151"/>
            <a:ext cx="771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WYNIKI EGZAMINU ÓSMOKLASISTY 2025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40442FB-6E85-42D3-EEC2-EE945A127524}"/>
              </a:ext>
            </a:extLst>
          </p:cNvPr>
          <p:cNvSpPr txBox="1"/>
          <p:nvPr/>
        </p:nvSpPr>
        <p:spPr>
          <a:xfrm>
            <a:off x="4804346" y="667420"/>
            <a:ext cx="7282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Tarnowskie podstawówki nie osiągnęły w 2025 r. najlepszych średnich wyników egzaminu ósmoklasisty. Wiele szkół nie osiągnęło średniej Polski i województwa, zdecydowanie lepiej wypały szkoły z gminy Tarnów.</a:t>
            </a:r>
          </a:p>
          <a:p>
            <a:endParaRPr lang="pl-PL" sz="1400" dirty="0"/>
          </a:p>
          <a:p>
            <a:r>
              <a:rPr lang="pl-PL" sz="1400" b="1" dirty="0"/>
              <a:t>Średnią województwa </a:t>
            </a:r>
            <a:r>
              <a:rPr lang="pl-PL" sz="1400" dirty="0"/>
              <a:t>na 17 wymienionych w tabeli szkół :</a:t>
            </a:r>
          </a:p>
          <a:p>
            <a:pPr marL="285750" indent="-285750">
              <a:buFontTx/>
              <a:buChar char="-"/>
            </a:pPr>
            <a:r>
              <a:rPr lang="pl-PL" sz="1400" dirty="0"/>
              <a:t>z j. polskiego – osiągnęło </a:t>
            </a:r>
            <a:r>
              <a:rPr lang="pl-PL" sz="1400" dirty="0">
                <a:solidFill>
                  <a:srgbClr val="FF0000"/>
                </a:solidFill>
              </a:rPr>
              <a:t>2 szkoły</a:t>
            </a:r>
            <a:r>
              <a:rPr lang="pl-PL" sz="1400" dirty="0"/>
              <a:t>: SP17 i szkoła muzyczna</a:t>
            </a:r>
          </a:p>
          <a:p>
            <a:pPr marL="285750" indent="-285750">
              <a:buFontTx/>
              <a:buChar char="-"/>
            </a:pPr>
            <a:r>
              <a:rPr lang="pl-PL" sz="1400" dirty="0"/>
              <a:t>z matematyki – osiągnęło </a:t>
            </a:r>
            <a:r>
              <a:rPr lang="pl-PL" sz="1400" dirty="0">
                <a:solidFill>
                  <a:srgbClr val="FF0000"/>
                </a:solidFill>
              </a:rPr>
              <a:t>6 szkół</a:t>
            </a:r>
            <a:r>
              <a:rPr lang="pl-PL" sz="1400" dirty="0"/>
              <a:t>: SP 8, 9, 14, 17, 24 i szkoła muzyczna</a:t>
            </a:r>
          </a:p>
          <a:p>
            <a:pPr marL="285750" indent="-285750">
              <a:buFontTx/>
              <a:buChar char="-"/>
            </a:pPr>
            <a:r>
              <a:rPr lang="pl-PL" sz="1400" dirty="0"/>
              <a:t>z języka angielskiego – osiągnęło </a:t>
            </a:r>
            <a:r>
              <a:rPr lang="pl-PL" sz="1400" dirty="0">
                <a:solidFill>
                  <a:srgbClr val="FF0000"/>
                </a:solidFill>
              </a:rPr>
              <a:t>8 szkół</a:t>
            </a:r>
            <a:r>
              <a:rPr lang="pl-PL" sz="1400" dirty="0"/>
              <a:t>: SP 1, 8, 9, 14, 17, 18, 24 i szkoła muzyczna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5E8A5DD-6E6D-52ED-4138-BFB41D41A331}"/>
              </a:ext>
            </a:extLst>
          </p:cNvPr>
          <p:cNvSpPr txBox="1"/>
          <p:nvPr/>
        </p:nvSpPr>
        <p:spPr>
          <a:xfrm>
            <a:off x="125471" y="3793749"/>
            <a:ext cx="465769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Średnią Polski </a:t>
            </a:r>
            <a:r>
              <a:rPr lang="pl-PL" sz="1400" dirty="0"/>
              <a:t>na 17 wymienionych w tabeli szkół:</a:t>
            </a:r>
          </a:p>
          <a:p>
            <a:pPr marL="285750" indent="-285750">
              <a:buFontTx/>
              <a:buChar char="-"/>
            </a:pPr>
            <a:r>
              <a:rPr lang="pl-PL" sz="1400" dirty="0"/>
              <a:t>z j. polskiego – osiągnęło </a:t>
            </a:r>
            <a:r>
              <a:rPr lang="pl-PL" sz="1400" dirty="0">
                <a:solidFill>
                  <a:srgbClr val="FF0000"/>
                </a:solidFill>
              </a:rPr>
              <a:t>8 szkół</a:t>
            </a:r>
            <a:r>
              <a:rPr lang="pl-PL" sz="1400" dirty="0"/>
              <a:t>: SP 1, 8, 9, 14, 17, 18, 24 i szkoła muzyczna</a:t>
            </a:r>
          </a:p>
          <a:p>
            <a:pPr marL="285750" indent="-285750">
              <a:buFontTx/>
              <a:buChar char="-"/>
            </a:pPr>
            <a:r>
              <a:rPr lang="pl-PL" sz="1400" dirty="0"/>
              <a:t>z matematyki – osiągnęło </a:t>
            </a:r>
            <a:r>
              <a:rPr lang="pl-PL" sz="1400" dirty="0">
                <a:solidFill>
                  <a:srgbClr val="FF0000"/>
                </a:solidFill>
              </a:rPr>
              <a:t>10 szkół</a:t>
            </a:r>
            <a:r>
              <a:rPr lang="pl-PL" sz="1400" dirty="0"/>
              <a:t>: SP 1, 8, 9, 14, 15, 17, 18, 24, 25 i szkoła muzyczna</a:t>
            </a:r>
          </a:p>
          <a:p>
            <a:pPr marL="285750" indent="-285750">
              <a:buFontTx/>
              <a:buChar char="-"/>
            </a:pPr>
            <a:r>
              <a:rPr lang="pl-PL" sz="1400" dirty="0"/>
              <a:t>z języka angielskiego – osiągnęło </a:t>
            </a:r>
            <a:r>
              <a:rPr lang="pl-PL" sz="1400" dirty="0">
                <a:solidFill>
                  <a:srgbClr val="FF0000"/>
                </a:solidFill>
              </a:rPr>
              <a:t>11 szkół</a:t>
            </a:r>
            <a:r>
              <a:rPr lang="pl-PL" sz="1400" dirty="0"/>
              <a:t>: SP 1, 8, 9, 10, 14, 15, 17, 18, 20, 24 i szkoła muzyczna</a:t>
            </a:r>
          </a:p>
          <a:p>
            <a:pPr marL="285750" indent="-285750">
              <a:buFontTx/>
              <a:buChar char="-"/>
            </a:pPr>
            <a:endParaRPr lang="pl-PL" sz="1400" dirty="0"/>
          </a:p>
          <a:p>
            <a:r>
              <a:rPr lang="pl-PL" sz="1400" dirty="0"/>
              <a:t>Szkoły, które </a:t>
            </a:r>
            <a:r>
              <a:rPr lang="pl-PL" sz="1400" dirty="0">
                <a:solidFill>
                  <a:srgbClr val="FF0000"/>
                </a:solidFill>
              </a:rPr>
              <a:t>nie osiągnęły średniej Polski i wojewódz.:</a:t>
            </a:r>
          </a:p>
          <a:p>
            <a:pPr marL="285750" indent="-285750">
              <a:buFontTx/>
              <a:buChar char="-"/>
            </a:pPr>
            <a:r>
              <a:rPr lang="pl-PL" sz="1400" dirty="0"/>
              <a:t>z j. polskiego: SP 2, 3, 5, 10, 11, 15, 20, 23, 25 </a:t>
            </a:r>
            <a:r>
              <a:rPr lang="pl-PL" sz="1200" dirty="0"/>
              <a:t>(9 szkół)</a:t>
            </a:r>
            <a:endParaRPr lang="pl-PL" sz="1400" dirty="0"/>
          </a:p>
          <a:p>
            <a:pPr marL="285750" indent="-285750">
              <a:buFontTx/>
              <a:buChar char="-"/>
            </a:pPr>
            <a:r>
              <a:rPr lang="pl-PL" sz="1400" dirty="0"/>
              <a:t>z matematyki: SP 2, 3, 5, 10, 11, 20, 23 </a:t>
            </a:r>
            <a:r>
              <a:rPr lang="pl-PL" sz="1200" dirty="0"/>
              <a:t>(7 szkół)</a:t>
            </a:r>
          </a:p>
          <a:p>
            <a:pPr marL="285750" indent="-285750">
              <a:buFontTx/>
              <a:buChar char="-"/>
            </a:pPr>
            <a:r>
              <a:rPr lang="pl-PL" sz="1400" dirty="0"/>
              <a:t>z języka angielskiego: SP 2, 3, 5, 11, 23, 25 </a:t>
            </a:r>
            <a:r>
              <a:rPr lang="pl-PL" sz="1200" dirty="0"/>
              <a:t>(6 szkół)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34867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532EE3-C824-2DAB-ECDB-480081FE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SIEĆ SZKÓŁ </a:t>
            </a:r>
            <a:r>
              <a:rPr lang="pl-PL" sz="2400" b="1" dirty="0"/>
              <a:t>PONADPODSTAWOWYCH</a:t>
            </a:r>
            <a:endParaRPr lang="pl-PL" sz="32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F506864-3F89-DAFF-2142-4DEAABE23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659105"/>
              </p:ext>
            </p:extLst>
          </p:nvPr>
        </p:nvGraphicFramePr>
        <p:xfrm>
          <a:off x="5273435" y="52916"/>
          <a:ext cx="5737465" cy="6528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002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A486C-603F-E216-96FE-D6DE4FE0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LICEA OGÓLNOKSZTAŁCĄCE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940CB90-9E5F-03D7-7E18-7D8500DAC8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115682"/>
              </p:ext>
            </p:extLst>
          </p:nvPr>
        </p:nvGraphicFramePr>
        <p:xfrm>
          <a:off x="4933950" y="1362076"/>
          <a:ext cx="6049169" cy="3461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4578">
                  <a:extLst>
                    <a:ext uri="{9D8B030D-6E8A-4147-A177-3AD203B41FA5}">
                      <a16:colId xmlns:a16="http://schemas.microsoft.com/office/drawing/2014/main" val="643352821"/>
                    </a:ext>
                  </a:extLst>
                </a:gridCol>
                <a:gridCol w="2044591">
                  <a:extLst>
                    <a:ext uri="{9D8B030D-6E8A-4147-A177-3AD203B41FA5}">
                      <a16:colId xmlns:a16="http://schemas.microsoft.com/office/drawing/2014/main" val="898789542"/>
                    </a:ext>
                  </a:extLst>
                </a:gridCol>
              </a:tblGrid>
              <a:tr h="230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b="1" u="none" strike="noStrike" dirty="0">
                          <a:effectLst/>
                        </a:rPr>
                        <a:t>Jednostka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1" u="none" strike="noStrike" dirty="0">
                          <a:effectLst/>
                        </a:rPr>
                        <a:t>Liczba uczniów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1115424"/>
                  </a:ext>
                </a:extLst>
              </a:tr>
              <a:tr h="2307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1" u="none" strike="noStrike" dirty="0">
                          <a:effectLst/>
                        </a:rPr>
                        <a:t>samodzielne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1" u="none" strike="noStrike" dirty="0">
                          <a:effectLst/>
                        </a:rPr>
                        <a:t> 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121356"/>
                  </a:ext>
                </a:extLst>
              </a:tr>
              <a:tr h="230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I Liceum Ogólnokształcące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807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4804426"/>
                  </a:ext>
                </a:extLst>
              </a:tr>
              <a:tr h="230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II Liceum Ogólnokształcące w Tarnowie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635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2295908"/>
                  </a:ext>
                </a:extLst>
              </a:tr>
              <a:tr h="230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III Liceum Ogólnokształcące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949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4346155"/>
                  </a:ext>
                </a:extLst>
              </a:tr>
              <a:tr h="230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V Liceum Ogólnokształcące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458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6735035"/>
                  </a:ext>
                </a:extLst>
              </a:tr>
              <a:tr h="230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VII Liceum Ogólnokształcące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444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448935"/>
                  </a:ext>
                </a:extLst>
              </a:tr>
              <a:tr h="230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XVI Liceum Ogólnokształcące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391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8844951"/>
                  </a:ext>
                </a:extLst>
              </a:tr>
              <a:tr h="230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XXI Liceum Ogólnokształcące Sportowe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u="none" strike="noStrike" dirty="0">
                          <a:effectLst/>
                        </a:rPr>
                        <a:t>152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2543615"/>
                  </a:ext>
                </a:extLst>
              </a:tr>
              <a:tr h="2307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1" u="none" strike="noStrike" dirty="0">
                          <a:effectLst/>
                        </a:rPr>
                        <a:t>w Zespołach szkół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0811899"/>
                  </a:ext>
                </a:extLst>
              </a:tr>
              <a:tr h="230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 dirty="0">
                          <a:effectLst/>
                        </a:rPr>
                        <a:t>IV Liceum Ogólnokształcące w ZSO1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823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8451144"/>
                  </a:ext>
                </a:extLst>
              </a:tr>
              <a:tr h="230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 dirty="0">
                          <a:effectLst/>
                        </a:rPr>
                        <a:t>XIV Liceum Ogólnokształcące w </a:t>
                      </a:r>
                      <a:r>
                        <a:rPr lang="pl-PL" sz="1100" u="none" strike="noStrike" dirty="0" err="1">
                          <a:effectLst/>
                        </a:rPr>
                        <a:t>ZSOiT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311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7366711"/>
                  </a:ext>
                </a:extLst>
              </a:tr>
              <a:tr h="2311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 dirty="0">
                          <a:effectLst/>
                        </a:rPr>
                        <a:t>XX Liceum Ogólnokształcące z OI w ZSO6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75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3169750"/>
                  </a:ext>
                </a:extLst>
              </a:tr>
              <a:tr h="230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 dirty="0">
                          <a:effectLst/>
                        </a:rPr>
                        <a:t>Ogólnokształcąca Szkoła Muzyczna II Stopnia w </a:t>
                      </a:r>
                      <a:r>
                        <a:rPr lang="pl-PL" sz="1100" u="none" strike="noStrike" dirty="0" err="1">
                          <a:effectLst/>
                        </a:rPr>
                        <a:t>ZSMuz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3068681"/>
                  </a:ext>
                </a:extLst>
              </a:tr>
              <a:tr h="23076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b="1" u="none" strike="noStrike" dirty="0">
                          <a:effectLst/>
                        </a:rPr>
                        <a:t>Suma: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1" u="none" strike="noStrike" dirty="0">
                          <a:effectLst/>
                        </a:rPr>
                        <a:t>5087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2841743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370783BD-010E-BD4E-DDFC-D666655A34BA}"/>
              </a:ext>
            </a:extLst>
          </p:cNvPr>
          <p:cNvSpPr txBox="1"/>
          <p:nvPr/>
        </p:nvSpPr>
        <p:spPr>
          <a:xfrm>
            <a:off x="4933950" y="5029200"/>
            <a:ext cx="689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Najmniejszą samodzielną jednostką jest XXI Liceum Ogólnokształcące Sportowe.</a:t>
            </a:r>
          </a:p>
        </p:txBody>
      </p:sp>
    </p:spTree>
    <p:extLst>
      <p:ext uri="{BB962C8B-B14F-4D97-AF65-F5344CB8AC3E}">
        <p14:creationId xmlns:p14="http://schemas.microsoft.com/office/powerpoint/2010/main" val="348505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EAFCB8-8E43-6453-9DF8-4F977D9D8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JEDNOSTKI </a:t>
            </a:r>
            <a:br>
              <a:rPr lang="pl-PL" sz="2800" b="1" dirty="0"/>
            </a:br>
            <a:r>
              <a:rPr lang="pl-PL" sz="2800" b="1" dirty="0"/>
              <a:t>MIASTA TARNOWA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4432FD7-BE64-B679-4F83-B7BA5D1D9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183668"/>
              </p:ext>
            </p:extLst>
          </p:nvPr>
        </p:nvGraphicFramePr>
        <p:xfrm>
          <a:off x="4715600" y="367748"/>
          <a:ext cx="7261051" cy="6221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230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BE5E2-5922-D172-550C-0438018AA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80749B-FF14-07C6-5A10-C271104A0E57}"/>
              </a:ext>
            </a:extLst>
          </p:cNvPr>
          <p:cNvSpPr txBox="1"/>
          <p:nvPr/>
        </p:nvSpPr>
        <p:spPr>
          <a:xfrm>
            <a:off x="2974055" y="182881"/>
            <a:ext cx="624388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C80000"/>
                </a:solidFill>
              </a:defRPr>
            </a:pPr>
            <a:r>
              <a:rPr lang="pl-PL" sz="2400" dirty="0">
                <a:solidFill>
                  <a:srgbClr val="FF000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XXI Liceum Ogólnokształcące Sportowe</a:t>
            </a:r>
            <a:endParaRPr lang="pl-PL" sz="2400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522112-F7BF-230F-A2EE-AACAEE476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843681"/>
              </p:ext>
            </p:extLst>
          </p:nvPr>
        </p:nvGraphicFramePr>
        <p:xfrm>
          <a:off x="218651" y="1616362"/>
          <a:ext cx="4315248" cy="3695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662"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rPr sz="1100" dirty="0" err="1"/>
                        <a:t>Oddział</a:t>
                      </a:r>
                      <a:endParaRPr dirty="0"/>
                    </a:p>
                  </a:txBody>
                  <a:tcPr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/>
                        <a:t>Liczba </a:t>
                      </a:r>
                      <a:r>
                        <a:rPr sz="1100" dirty="0"/>
                        <a:t>uczniów</a:t>
                      </a:r>
                      <a:endParaRPr sz="1200" dirty="0"/>
                    </a:p>
                  </a:txBody>
                  <a:tcPr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rPr sz="1050" dirty="0" err="1"/>
                        <a:t>Specjalizacja</a:t>
                      </a:r>
                      <a:r>
                        <a:rPr dirty="0"/>
                        <a:t> </a:t>
                      </a:r>
                      <a:r>
                        <a:rPr sz="1100" dirty="0" err="1"/>
                        <a:t>sportowa</a:t>
                      </a:r>
                      <a:endParaRPr dirty="0"/>
                    </a:p>
                  </a:txBody>
                  <a:tcPr>
                    <a:solidFill>
                      <a:srgbClr val="C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rPr sz="1100" dirty="0" err="1"/>
                        <a:t>Ikona</a:t>
                      </a:r>
                      <a:endParaRPr dirty="0"/>
                    </a:p>
                  </a:txBody>
                  <a:tcPr>
                    <a:solidFill>
                      <a:srgbClr val="C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96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lang="pl-PL" dirty="0"/>
                        <a:t>35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Piłka nożna, piłka siatkowa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⚽🏐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996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lang="pl-PL" dirty="0"/>
                        <a:t>25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Piłka nożna, piłka siatkowa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⚽🏐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514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/>
                        <a:t>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/>
                        <a:t>2</a:t>
                      </a:r>
                      <a:r>
                        <a:rPr lang="pl-PL" dirty="0"/>
                        <a:t>3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Piłka nożna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/>
                        <a:t>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996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Koszykówka, piłka siatkowa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🏀🏐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514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Piłka nożna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996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Piłka nożna, piłka siatkowa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/>
                        <a:t>⚽🏐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5CAEC967-6198-1B93-8818-8E8D20CA5410}"/>
              </a:ext>
            </a:extLst>
          </p:cNvPr>
          <p:cNvSpPr txBox="1"/>
          <p:nvPr/>
        </p:nvSpPr>
        <p:spPr>
          <a:xfrm>
            <a:off x="218651" y="1127285"/>
            <a:ext cx="5172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Oddziały sportowe 2025/2026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E5E122F-E3B5-354E-700E-C9697FD27C2C}"/>
              </a:ext>
            </a:extLst>
          </p:cNvPr>
          <p:cNvSpPr txBox="1"/>
          <p:nvPr/>
        </p:nvSpPr>
        <p:spPr>
          <a:xfrm>
            <a:off x="5066581" y="1031587"/>
            <a:ext cx="71254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rgbClr val="0070C0"/>
                </a:solidFill>
              </a:rPr>
              <a:t>LICZBA UCZNIÓW I LICZBA ODDZIAŁÓW </a:t>
            </a:r>
            <a:br>
              <a:rPr lang="pl-PL" sz="1600" dirty="0">
                <a:solidFill>
                  <a:srgbClr val="0070C0"/>
                </a:solidFill>
              </a:rPr>
            </a:br>
            <a:r>
              <a:rPr lang="pl-PL" sz="1600" dirty="0">
                <a:solidFill>
                  <a:srgbClr val="0070C0"/>
                </a:solidFill>
              </a:rPr>
              <a:t>–  PORÓWNANIE NA PRZESTRZENI 5 LAT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AE1D364-BE23-D97D-11D6-B628B5C23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872714"/>
              </p:ext>
            </p:extLst>
          </p:nvPr>
        </p:nvGraphicFramePr>
        <p:xfrm>
          <a:off x="4933232" y="4029075"/>
          <a:ext cx="7125419" cy="1711107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062913">
                  <a:extLst>
                    <a:ext uri="{9D8B030D-6E8A-4147-A177-3AD203B41FA5}">
                      <a16:colId xmlns:a16="http://schemas.microsoft.com/office/drawing/2014/main" val="1436153404"/>
                    </a:ext>
                  </a:extLst>
                </a:gridCol>
                <a:gridCol w="769499">
                  <a:extLst>
                    <a:ext uri="{9D8B030D-6E8A-4147-A177-3AD203B41FA5}">
                      <a16:colId xmlns:a16="http://schemas.microsoft.com/office/drawing/2014/main" val="3998088455"/>
                    </a:ext>
                  </a:extLst>
                </a:gridCol>
                <a:gridCol w="799676">
                  <a:extLst>
                    <a:ext uri="{9D8B030D-6E8A-4147-A177-3AD203B41FA5}">
                      <a16:colId xmlns:a16="http://schemas.microsoft.com/office/drawing/2014/main" val="3065992226"/>
                    </a:ext>
                  </a:extLst>
                </a:gridCol>
                <a:gridCol w="799676">
                  <a:extLst>
                    <a:ext uri="{9D8B030D-6E8A-4147-A177-3AD203B41FA5}">
                      <a16:colId xmlns:a16="http://schemas.microsoft.com/office/drawing/2014/main" val="2428822366"/>
                    </a:ext>
                  </a:extLst>
                </a:gridCol>
                <a:gridCol w="844942">
                  <a:extLst>
                    <a:ext uri="{9D8B030D-6E8A-4147-A177-3AD203B41FA5}">
                      <a16:colId xmlns:a16="http://schemas.microsoft.com/office/drawing/2014/main" val="201278137"/>
                    </a:ext>
                  </a:extLst>
                </a:gridCol>
                <a:gridCol w="848713">
                  <a:extLst>
                    <a:ext uri="{9D8B030D-6E8A-4147-A177-3AD203B41FA5}">
                      <a16:colId xmlns:a16="http://schemas.microsoft.com/office/drawing/2014/main" val="1923790415"/>
                    </a:ext>
                  </a:extLst>
                </a:gridCol>
              </a:tblGrid>
              <a:tr h="335223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LICZBA ODDZIAŁÓW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LATA SZKOLNE 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919702"/>
                  </a:ext>
                </a:extLst>
              </a:tr>
              <a:tr h="65448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2021/2022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2022/2023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2023/2024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2024/2025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2025/2026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8609304"/>
                  </a:ext>
                </a:extLst>
              </a:tr>
              <a:tr h="7214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XXI Liceum Ogólnokształcące Sportowe </a:t>
                      </a:r>
                      <a:b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 Tarnowie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6914081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08FE473D-DED1-5146-FA0E-1C8F950EB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951828"/>
              </p:ext>
            </p:extLst>
          </p:nvPr>
        </p:nvGraphicFramePr>
        <p:xfrm>
          <a:off x="4933232" y="1745158"/>
          <a:ext cx="7125419" cy="192428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062912">
                  <a:extLst>
                    <a:ext uri="{9D8B030D-6E8A-4147-A177-3AD203B41FA5}">
                      <a16:colId xmlns:a16="http://schemas.microsoft.com/office/drawing/2014/main" val="793668183"/>
                    </a:ext>
                  </a:extLst>
                </a:gridCol>
                <a:gridCol w="910077">
                  <a:extLst>
                    <a:ext uri="{9D8B030D-6E8A-4147-A177-3AD203B41FA5}">
                      <a16:colId xmlns:a16="http://schemas.microsoft.com/office/drawing/2014/main" val="1827072079"/>
                    </a:ext>
                  </a:extLst>
                </a:gridCol>
                <a:gridCol w="834466">
                  <a:extLst>
                    <a:ext uri="{9D8B030D-6E8A-4147-A177-3AD203B41FA5}">
                      <a16:colId xmlns:a16="http://schemas.microsoft.com/office/drawing/2014/main" val="1528699813"/>
                    </a:ext>
                  </a:extLst>
                </a:gridCol>
                <a:gridCol w="751020">
                  <a:extLst>
                    <a:ext uri="{9D8B030D-6E8A-4147-A177-3AD203B41FA5}">
                      <a16:colId xmlns:a16="http://schemas.microsoft.com/office/drawing/2014/main" val="3598633197"/>
                    </a:ext>
                  </a:extLst>
                </a:gridCol>
                <a:gridCol w="718230">
                  <a:extLst>
                    <a:ext uri="{9D8B030D-6E8A-4147-A177-3AD203B41FA5}">
                      <a16:colId xmlns:a16="http://schemas.microsoft.com/office/drawing/2014/main" val="1748046272"/>
                    </a:ext>
                  </a:extLst>
                </a:gridCol>
                <a:gridCol w="848714">
                  <a:extLst>
                    <a:ext uri="{9D8B030D-6E8A-4147-A177-3AD203B41FA5}">
                      <a16:colId xmlns:a16="http://schemas.microsoft.com/office/drawing/2014/main" val="3537630474"/>
                    </a:ext>
                  </a:extLst>
                </a:gridCol>
              </a:tblGrid>
              <a:tr h="538514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LICZBA UCZNIÓW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LATA SZKOLNE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399065"/>
                  </a:ext>
                </a:extLst>
              </a:tr>
              <a:tr h="73596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2021/2022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2022/2023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2023/2024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2024/2025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2025/2026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4702403"/>
                  </a:ext>
                </a:extLst>
              </a:tr>
              <a:tr h="6498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XXI Liceum Ogólnokształcące Sportowe w Tarnowie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152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4531442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69B5BE25-5C43-CACD-DB17-DA4E64F5144B}"/>
              </a:ext>
            </a:extLst>
          </p:cNvPr>
          <p:cNvSpPr txBox="1"/>
          <p:nvPr/>
        </p:nvSpPr>
        <p:spPr>
          <a:xfrm>
            <a:off x="218651" y="5936455"/>
            <a:ext cx="11519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Koszty 2024 r.: </a:t>
            </a:r>
          </a:p>
          <a:p>
            <a:pPr marL="285750" indent="-285750">
              <a:buFontTx/>
              <a:buChar char="-"/>
            </a:pPr>
            <a:r>
              <a:rPr lang="pl-PL" sz="1400" dirty="0"/>
              <a:t>subwencja: 2.235.238,41 zł</a:t>
            </a:r>
          </a:p>
          <a:p>
            <a:pPr marL="285750" indent="-285750">
              <a:buFontTx/>
              <a:buChar char="-"/>
            </a:pPr>
            <a:r>
              <a:rPr lang="pl-PL" sz="1400" dirty="0"/>
              <a:t>wydatki: 3.904.725,72 zł (różnica: </a:t>
            </a:r>
            <a:r>
              <a:rPr lang="pl-PL" sz="1400" dirty="0">
                <a:solidFill>
                  <a:schemeClr val="accent1"/>
                </a:solidFill>
              </a:rPr>
              <a:t>1.669.487,31</a:t>
            </a:r>
            <a:r>
              <a:rPr lang="pl-PL" sz="1400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2124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C86446-E8FA-1145-D09D-22B379D1E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TECHNIKA</a:t>
            </a:r>
            <a:br>
              <a:rPr lang="pl-PL" sz="3200" b="1" dirty="0"/>
            </a:br>
            <a:r>
              <a:rPr lang="pl-PL" sz="3200" b="1" dirty="0"/>
              <a:t>SZKOŁY BRANŻOWE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1AEFFCA-FA50-A473-9804-7F649E534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017" y="128293"/>
            <a:ext cx="7097115" cy="4220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8674186-C51C-CBE5-888D-FDFBD582CF5B}"/>
              </a:ext>
            </a:extLst>
          </p:cNvPr>
          <p:cNvSpPr txBox="1"/>
          <p:nvPr/>
        </p:nvSpPr>
        <p:spPr>
          <a:xfrm>
            <a:off x="4766767" y="4426565"/>
            <a:ext cx="742523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Technikach uczy się: 4004 uczniów</a:t>
            </a:r>
          </a:p>
          <a:p>
            <a:r>
              <a:rPr lang="pl-PL" dirty="0"/>
              <a:t>W Szkołach Branżowych I Stopnia: 567 uczniów</a:t>
            </a:r>
          </a:p>
          <a:p>
            <a:endParaRPr lang="pl-PL" dirty="0"/>
          </a:p>
          <a:p>
            <a:r>
              <a:rPr lang="pl-PL" sz="1600" dirty="0"/>
              <a:t>Ponadto w Centrum Kształcenia Zawodowego i Ustawicznego funkcjonuje Szkoła Branżowa II Stopnia oraz Szkoła Policealna (łącznie 238 uczniów).</a:t>
            </a:r>
          </a:p>
          <a:p>
            <a:r>
              <a:rPr lang="pl-PL" sz="1600" dirty="0"/>
              <a:t>W Zespole Szkół Budowlanych funkcjonuje dodatkowo Szkoła Branżowa </a:t>
            </a:r>
            <a:br>
              <a:rPr lang="pl-PL" sz="1600" dirty="0"/>
            </a:br>
            <a:r>
              <a:rPr lang="pl-PL" sz="1600" dirty="0"/>
              <a:t>II Stopnia (łącznie 42 uczniów).</a:t>
            </a:r>
          </a:p>
          <a:p>
            <a:endParaRPr lang="pl-PL" sz="1600" dirty="0"/>
          </a:p>
          <a:p>
            <a:r>
              <a:rPr lang="pl-PL" dirty="0"/>
              <a:t>Łącznie w szkołach ponadpodstawowych uczy się </a:t>
            </a:r>
            <a:r>
              <a:rPr lang="pl-PL" dirty="0">
                <a:solidFill>
                  <a:schemeClr val="accent1"/>
                </a:solidFill>
              </a:rPr>
              <a:t>ok. 10 tys. </a:t>
            </a:r>
            <a:r>
              <a:rPr lang="pl-PL" dirty="0"/>
              <a:t>uczniów.</a:t>
            </a:r>
          </a:p>
        </p:txBody>
      </p:sp>
    </p:spTree>
    <p:extLst>
      <p:ext uri="{BB962C8B-B14F-4D97-AF65-F5344CB8AC3E}">
        <p14:creationId xmlns:p14="http://schemas.microsoft.com/office/powerpoint/2010/main" val="627944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26AF818F-EE7F-D2E5-52E5-8C19A8D9FD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042794"/>
              </p:ext>
            </p:extLst>
          </p:nvPr>
        </p:nvGraphicFramePr>
        <p:xfrm>
          <a:off x="1400175" y="161924"/>
          <a:ext cx="9667875" cy="530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D002F630-34EF-F523-206D-DF762DA82407}"/>
              </a:ext>
            </a:extLst>
          </p:cNvPr>
          <p:cNvSpPr txBox="1"/>
          <p:nvPr/>
        </p:nvSpPr>
        <p:spPr>
          <a:xfrm>
            <a:off x="1257300" y="5638800"/>
            <a:ext cx="1021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 terenie miasta Tarnowa funkcjonuje </a:t>
            </a:r>
            <a:r>
              <a:rPr lang="pl-PL" dirty="0">
                <a:solidFill>
                  <a:schemeClr val="accent1"/>
                </a:solidFill>
              </a:rPr>
              <a:t>64 jednostek niepublicznych</a:t>
            </a:r>
            <a:r>
              <a:rPr lang="pl-PL" dirty="0"/>
              <a:t>, w których łącznie przebywa </a:t>
            </a:r>
            <a:r>
              <a:rPr lang="pl-PL" dirty="0">
                <a:solidFill>
                  <a:schemeClr val="accent1"/>
                </a:solidFill>
              </a:rPr>
              <a:t>6443 osoby </a:t>
            </a:r>
            <a:r>
              <a:rPr lang="pl-PL" dirty="0"/>
              <a:t>(dzieci/uczniów/wychowanków).</a:t>
            </a:r>
          </a:p>
        </p:txBody>
      </p:sp>
    </p:spTree>
    <p:extLst>
      <p:ext uri="{BB962C8B-B14F-4D97-AF65-F5344CB8AC3E}">
        <p14:creationId xmlns:p14="http://schemas.microsoft.com/office/powerpoint/2010/main" val="3692758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NIEPUBLICZNE PRZEDSZKOLA</a:t>
            </a:r>
            <a:br>
              <a:rPr lang="pl-PL" dirty="0"/>
            </a:br>
            <a:r>
              <a:rPr lang="pl-PL" sz="1600" dirty="0"/>
              <a:t>(liczba uczniów stan na wrzesień 2025)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017" y="444254"/>
            <a:ext cx="6772350" cy="58464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410835B-16A0-3014-0993-0F5852A8C47B}"/>
              </a:ext>
            </a:extLst>
          </p:cNvPr>
          <p:cNvSpPr txBox="1"/>
          <p:nvPr/>
        </p:nvSpPr>
        <p:spPr>
          <a:xfrm>
            <a:off x="4776017" y="6400800"/>
            <a:ext cx="657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24 niepubliczne przedszkola / 1047 dzieci</a:t>
            </a:r>
          </a:p>
        </p:txBody>
      </p:sp>
    </p:spTree>
    <p:extLst>
      <p:ext uri="{BB962C8B-B14F-4D97-AF65-F5344CB8AC3E}">
        <p14:creationId xmlns:p14="http://schemas.microsoft.com/office/powerpoint/2010/main" val="3661122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NIEPUBLICZNE SZKOŁY PODSTAWOWE </a:t>
            </a:r>
            <a:br>
              <a:rPr lang="pl-PL" sz="2800" b="1" dirty="0"/>
            </a:br>
            <a:br>
              <a:rPr lang="pl-PL" sz="2800" b="1" dirty="0"/>
            </a:br>
            <a:r>
              <a:rPr lang="pl-PL" sz="2800" b="1" dirty="0"/>
              <a:t>I PONADPODSTAWOWE</a:t>
            </a:r>
            <a:br>
              <a:rPr lang="pl-PL" sz="2800" dirty="0"/>
            </a:br>
            <a:r>
              <a:rPr lang="pl-PL" sz="1600" dirty="0"/>
              <a:t>(liczba uczniów stan na wrzesień 2025)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437" y="140806"/>
            <a:ext cx="6308931" cy="312159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8AE033E-537A-9DBE-17BB-495E0360AAFB}"/>
              </a:ext>
            </a:extLst>
          </p:cNvPr>
          <p:cNvSpPr txBox="1"/>
          <p:nvPr/>
        </p:nvSpPr>
        <p:spPr>
          <a:xfrm>
            <a:off x="4994437" y="3262398"/>
            <a:ext cx="657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11 niepublicznych szkół podstawowych / 1666 uczniów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E85E599-F6E3-F059-40FA-1462DF1BA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437" y="3765293"/>
            <a:ext cx="6468670" cy="261869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8D8921C-E2E2-924F-84D1-8A7693727C3F}"/>
              </a:ext>
            </a:extLst>
          </p:cNvPr>
          <p:cNvSpPr txBox="1"/>
          <p:nvPr/>
        </p:nvSpPr>
        <p:spPr>
          <a:xfrm>
            <a:off x="4971150" y="6383990"/>
            <a:ext cx="722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10 niepublicznych szkół ponadpodstawowych / 1020 uczniów</a:t>
            </a:r>
          </a:p>
        </p:txBody>
      </p:sp>
    </p:spTree>
    <p:extLst>
      <p:ext uri="{BB962C8B-B14F-4D97-AF65-F5344CB8AC3E}">
        <p14:creationId xmlns:p14="http://schemas.microsoft.com/office/powerpoint/2010/main" val="3126672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NIEPUBLICZNE SZKOŁY DLA DOROSŁYCH</a:t>
            </a:r>
            <a:br>
              <a:rPr lang="pl-PL" sz="2800" b="1" dirty="0"/>
            </a:br>
            <a:br>
              <a:rPr lang="pl-PL" sz="2800" b="1" dirty="0"/>
            </a:br>
            <a:r>
              <a:rPr lang="pl-PL" sz="2800" b="1" dirty="0"/>
              <a:t>POZOSTAŁE JEDNOSTKI</a:t>
            </a:r>
            <a:br>
              <a:rPr lang="pl-PL" sz="2800" dirty="0"/>
            </a:br>
            <a:r>
              <a:rPr lang="pl-PL" sz="1600" dirty="0"/>
              <a:t>(liczba uczniów stan na wrzesień 2025)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444" y="163742"/>
            <a:ext cx="7220850" cy="31472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639D4D4-2CB2-C40B-9EB0-CA02CAA0E862}"/>
              </a:ext>
            </a:extLst>
          </p:cNvPr>
          <p:cNvSpPr txBox="1"/>
          <p:nvPr/>
        </p:nvSpPr>
        <p:spPr>
          <a:xfrm>
            <a:off x="4616244" y="3393480"/>
            <a:ext cx="657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12 niepublicznych szkół dla dorosłych / 2053 uczniów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0C53DB3-90D1-08A5-EEC6-C43B67A05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444" y="4274996"/>
            <a:ext cx="7220850" cy="18368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732EB48-31E3-1C09-E96F-EB9409C944D0}"/>
              </a:ext>
            </a:extLst>
          </p:cNvPr>
          <p:cNvSpPr txBox="1"/>
          <p:nvPr/>
        </p:nvSpPr>
        <p:spPr>
          <a:xfrm>
            <a:off x="4692444" y="6250899"/>
            <a:ext cx="657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6 niepublicznych placówek / 557 osób</a:t>
            </a:r>
          </a:p>
        </p:txBody>
      </p:sp>
    </p:spTree>
    <p:extLst>
      <p:ext uri="{BB962C8B-B14F-4D97-AF65-F5344CB8AC3E}">
        <p14:creationId xmlns:p14="http://schemas.microsoft.com/office/powerpoint/2010/main" val="2779206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2A75B8-B267-D621-4C68-C258EEEA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FINANSOWANIE OŚWIATY 2024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030A2562-A5C6-1C78-9AED-C0E99F7E4B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610245"/>
              </p:ext>
            </p:extLst>
          </p:nvPr>
        </p:nvGraphicFramePr>
        <p:xfrm>
          <a:off x="4572000" y="931268"/>
          <a:ext cx="7500603" cy="4575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4900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E951BB-14EA-2B76-419C-75C4A1DE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297BC58-F5EA-09CE-40DC-9DB301C35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7690"/>
              </p:ext>
            </p:extLst>
          </p:nvPr>
        </p:nvGraphicFramePr>
        <p:xfrm>
          <a:off x="519953" y="457200"/>
          <a:ext cx="10865596" cy="59794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232">
                  <a:extLst>
                    <a:ext uri="{9D8B030D-6E8A-4147-A177-3AD203B41FA5}">
                      <a16:colId xmlns:a16="http://schemas.microsoft.com/office/drawing/2014/main" val="1702304344"/>
                    </a:ext>
                  </a:extLst>
                </a:gridCol>
                <a:gridCol w="546398">
                  <a:extLst>
                    <a:ext uri="{9D8B030D-6E8A-4147-A177-3AD203B41FA5}">
                      <a16:colId xmlns:a16="http://schemas.microsoft.com/office/drawing/2014/main" val="902167531"/>
                    </a:ext>
                  </a:extLst>
                </a:gridCol>
                <a:gridCol w="237564">
                  <a:extLst>
                    <a:ext uri="{9D8B030D-6E8A-4147-A177-3AD203B41FA5}">
                      <a16:colId xmlns:a16="http://schemas.microsoft.com/office/drawing/2014/main" val="3030891759"/>
                    </a:ext>
                  </a:extLst>
                </a:gridCol>
                <a:gridCol w="261321">
                  <a:extLst>
                    <a:ext uri="{9D8B030D-6E8A-4147-A177-3AD203B41FA5}">
                      <a16:colId xmlns:a16="http://schemas.microsoft.com/office/drawing/2014/main" val="189219520"/>
                    </a:ext>
                  </a:extLst>
                </a:gridCol>
                <a:gridCol w="213808">
                  <a:extLst>
                    <a:ext uri="{9D8B030D-6E8A-4147-A177-3AD203B41FA5}">
                      <a16:colId xmlns:a16="http://schemas.microsoft.com/office/drawing/2014/main" val="1355299449"/>
                    </a:ext>
                  </a:extLst>
                </a:gridCol>
                <a:gridCol w="237564">
                  <a:extLst>
                    <a:ext uri="{9D8B030D-6E8A-4147-A177-3AD203B41FA5}">
                      <a16:colId xmlns:a16="http://schemas.microsoft.com/office/drawing/2014/main" val="3130111394"/>
                    </a:ext>
                  </a:extLst>
                </a:gridCol>
                <a:gridCol w="240534">
                  <a:extLst>
                    <a:ext uri="{9D8B030D-6E8A-4147-A177-3AD203B41FA5}">
                      <a16:colId xmlns:a16="http://schemas.microsoft.com/office/drawing/2014/main" val="3086471050"/>
                    </a:ext>
                  </a:extLst>
                </a:gridCol>
                <a:gridCol w="201930">
                  <a:extLst>
                    <a:ext uri="{9D8B030D-6E8A-4147-A177-3AD203B41FA5}">
                      <a16:colId xmlns:a16="http://schemas.microsoft.com/office/drawing/2014/main" val="3250656419"/>
                    </a:ext>
                  </a:extLst>
                </a:gridCol>
                <a:gridCol w="261321">
                  <a:extLst>
                    <a:ext uri="{9D8B030D-6E8A-4147-A177-3AD203B41FA5}">
                      <a16:colId xmlns:a16="http://schemas.microsoft.com/office/drawing/2014/main" val="1397123844"/>
                    </a:ext>
                  </a:extLst>
                </a:gridCol>
                <a:gridCol w="240534">
                  <a:extLst>
                    <a:ext uri="{9D8B030D-6E8A-4147-A177-3AD203B41FA5}">
                      <a16:colId xmlns:a16="http://schemas.microsoft.com/office/drawing/2014/main" val="2438012954"/>
                    </a:ext>
                  </a:extLst>
                </a:gridCol>
                <a:gridCol w="261321">
                  <a:extLst>
                    <a:ext uri="{9D8B030D-6E8A-4147-A177-3AD203B41FA5}">
                      <a16:colId xmlns:a16="http://schemas.microsoft.com/office/drawing/2014/main" val="4167962417"/>
                    </a:ext>
                  </a:extLst>
                </a:gridCol>
                <a:gridCol w="261321">
                  <a:extLst>
                    <a:ext uri="{9D8B030D-6E8A-4147-A177-3AD203B41FA5}">
                      <a16:colId xmlns:a16="http://schemas.microsoft.com/office/drawing/2014/main" val="554218499"/>
                    </a:ext>
                  </a:extLst>
                </a:gridCol>
                <a:gridCol w="285077">
                  <a:extLst>
                    <a:ext uri="{9D8B030D-6E8A-4147-A177-3AD203B41FA5}">
                      <a16:colId xmlns:a16="http://schemas.microsoft.com/office/drawing/2014/main" val="1552767546"/>
                    </a:ext>
                  </a:extLst>
                </a:gridCol>
                <a:gridCol w="368225">
                  <a:extLst>
                    <a:ext uri="{9D8B030D-6E8A-4147-A177-3AD203B41FA5}">
                      <a16:colId xmlns:a16="http://schemas.microsoft.com/office/drawing/2014/main" val="2513317651"/>
                    </a:ext>
                  </a:extLst>
                </a:gridCol>
                <a:gridCol w="273198">
                  <a:extLst>
                    <a:ext uri="{9D8B030D-6E8A-4147-A177-3AD203B41FA5}">
                      <a16:colId xmlns:a16="http://schemas.microsoft.com/office/drawing/2014/main" val="3616749796"/>
                    </a:ext>
                  </a:extLst>
                </a:gridCol>
                <a:gridCol w="225685">
                  <a:extLst>
                    <a:ext uri="{9D8B030D-6E8A-4147-A177-3AD203B41FA5}">
                      <a16:colId xmlns:a16="http://schemas.microsoft.com/office/drawing/2014/main" val="115584795"/>
                    </a:ext>
                  </a:extLst>
                </a:gridCol>
                <a:gridCol w="213808">
                  <a:extLst>
                    <a:ext uri="{9D8B030D-6E8A-4147-A177-3AD203B41FA5}">
                      <a16:colId xmlns:a16="http://schemas.microsoft.com/office/drawing/2014/main" val="4267692131"/>
                    </a:ext>
                  </a:extLst>
                </a:gridCol>
                <a:gridCol w="237564">
                  <a:extLst>
                    <a:ext uri="{9D8B030D-6E8A-4147-A177-3AD203B41FA5}">
                      <a16:colId xmlns:a16="http://schemas.microsoft.com/office/drawing/2014/main" val="2975128909"/>
                    </a:ext>
                  </a:extLst>
                </a:gridCol>
                <a:gridCol w="225685">
                  <a:extLst>
                    <a:ext uri="{9D8B030D-6E8A-4147-A177-3AD203B41FA5}">
                      <a16:colId xmlns:a16="http://schemas.microsoft.com/office/drawing/2014/main" val="3640732097"/>
                    </a:ext>
                  </a:extLst>
                </a:gridCol>
                <a:gridCol w="225685">
                  <a:extLst>
                    <a:ext uri="{9D8B030D-6E8A-4147-A177-3AD203B41FA5}">
                      <a16:colId xmlns:a16="http://schemas.microsoft.com/office/drawing/2014/main" val="910052254"/>
                    </a:ext>
                  </a:extLst>
                </a:gridCol>
                <a:gridCol w="276169">
                  <a:extLst>
                    <a:ext uri="{9D8B030D-6E8A-4147-A177-3AD203B41FA5}">
                      <a16:colId xmlns:a16="http://schemas.microsoft.com/office/drawing/2014/main" val="655642228"/>
                    </a:ext>
                  </a:extLst>
                </a:gridCol>
                <a:gridCol w="344468">
                  <a:extLst>
                    <a:ext uri="{9D8B030D-6E8A-4147-A177-3AD203B41FA5}">
                      <a16:colId xmlns:a16="http://schemas.microsoft.com/office/drawing/2014/main" val="1216664358"/>
                    </a:ext>
                  </a:extLst>
                </a:gridCol>
                <a:gridCol w="240534">
                  <a:extLst>
                    <a:ext uri="{9D8B030D-6E8A-4147-A177-3AD203B41FA5}">
                      <a16:colId xmlns:a16="http://schemas.microsoft.com/office/drawing/2014/main" val="1703063857"/>
                    </a:ext>
                  </a:extLst>
                </a:gridCol>
                <a:gridCol w="249443">
                  <a:extLst>
                    <a:ext uri="{9D8B030D-6E8A-4147-A177-3AD203B41FA5}">
                      <a16:colId xmlns:a16="http://schemas.microsoft.com/office/drawing/2014/main" val="1909157196"/>
                    </a:ext>
                  </a:extLst>
                </a:gridCol>
                <a:gridCol w="240534">
                  <a:extLst>
                    <a:ext uri="{9D8B030D-6E8A-4147-A177-3AD203B41FA5}">
                      <a16:colId xmlns:a16="http://schemas.microsoft.com/office/drawing/2014/main" val="2316921371"/>
                    </a:ext>
                  </a:extLst>
                </a:gridCol>
                <a:gridCol w="285077">
                  <a:extLst>
                    <a:ext uri="{9D8B030D-6E8A-4147-A177-3AD203B41FA5}">
                      <a16:colId xmlns:a16="http://schemas.microsoft.com/office/drawing/2014/main" val="3459310706"/>
                    </a:ext>
                  </a:extLst>
                </a:gridCol>
                <a:gridCol w="308834">
                  <a:extLst>
                    <a:ext uri="{9D8B030D-6E8A-4147-A177-3AD203B41FA5}">
                      <a16:colId xmlns:a16="http://schemas.microsoft.com/office/drawing/2014/main" val="474404928"/>
                    </a:ext>
                  </a:extLst>
                </a:gridCol>
                <a:gridCol w="383071">
                  <a:extLst>
                    <a:ext uri="{9D8B030D-6E8A-4147-A177-3AD203B41FA5}">
                      <a16:colId xmlns:a16="http://schemas.microsoft.com/office/drawing/2014/main" val="3089648051"/>
                    </a:ext>
                  </a:extLst>
                </a:gridCol>
                <a:gridCol w="1045283">
                  <a:extLst>
                    <a:ext uri="{9D8B030D-6E8A-4147-A177-3AD203B41FA5}">
                      <a16:colId xmlns:a16="http://schemas.microsoft.com/office/drawing/2014/main" val="1008900832"/>
                    </a:ext>
                  </a:extLst>
                </a:gridCol>
                <a:gridCol w="1060132">
                  <a:extLst>
                    <a:ext uri="{9D8B030D-6E8A-4147-A177-3AD203B41FA5}">
                      <a16:colId xmlns:a16="http://schemas.microsoft.com/office/drawing/2014/main" val="3972035889"/>
                    </a:ext>
                  </a:extLst>
                </a:gridCol>
                <a:gridCol w="558276">
                  <a:extLst>
                    <a:ext uri="{9D8B030D-6E8A-4147-A177-3AD203B41FA5}">
                      <a16:colId xmlns:a16="http://schemas.microsoft.com/office/drawing/2014/main" val="3054711176"/>
                    </a:ext>
                  </a:extLst>
                </a:gridCol>
              </a:tblGrid>
              <a:tr h="25222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Miasto na prawach powiatu podobnej wielkości co Tarnów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Liczba mieszkańców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przedszkola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 dirty="0">
                          <a:effectLst/>
                        </a:rPr>
                        <a:t>szkoły podstawowe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licea (samodzielne)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Zespoły (SP + przedszkole)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Zespół LO+Liceum Sportowe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zespoły (SP+LO)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Zespoły (liceum + technikum)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Zespoły (SP + branżowa)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Technika (samodzielne)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zespoły szkół technicznych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CKZiU / ckz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zespoły szkół artystycznych (poza przekazanymi do MKiDN)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zesp. placówek specjalnych (SOSW)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Inne szkoły specjalne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MOS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poradnie publiczne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bursy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MCK(PM)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Suma wiersza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punkty przedszkolne niepubliczne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przedszkola niepubliczne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szkoły podstawowe niepubliczne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niepubliczne CKZiU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szkoły średnie niepubliczne (LO, branżowe i technika)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 dirty="0">
                          <a:effectLst/>
                        </a:rPr>
                        <a:t>niepubliczna poradnia psychologiczno-pedagogiczna i inne placówki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Puste2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 dirty="0">
                          <a:effectLst/>
                        </a:rPr>
                        <a:t>budżet wykonanie wydatków ogółem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000" u="none" strike="noStrike">
                          <a:effectLst/>
                        </a:rPr>
                        <a:t>dział 801+854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000" u="none" strike="noStrike" dirty="0">
                          <a:effectLst/>
                        </a:rPr>
                        <a:t>dział 801+854 procentowo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vert="vert"/>
                </a:tc>
                <a:extLst>
                  <a:ext uri="{0D108BD9-81ED-4DB2-BD59-A6C34878D82A}">
                    <a16:rowId xmlns:a16="http://schemas.microsoft.com/office/drawing/2014/main" val="3003285314"/>
                  </a:ext>
                </a:extLst>
              </a:tr>
              <a:tr h="3615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TARNÓW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98 885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24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14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7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6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b="1" u="none" strike="noStrike" dirty="0">
                          <a:effectLst/>
                        </a:rPr>
                        <a:t>64</a:t>
                      </a:r>
                      <a:endParaRPr lang="pl-PL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24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11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effectLst/>
                        </a:rPr>
                        <a:t>10</a:t>
                      </a:r>
                      <a:endParaRPr lang="pl-P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effectLst/>
                        </a:rPr>
                        <a:t>6</a:t>
                      </a:r>
                      <a:endParaRPr lang="pl-P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51</a:t>
                      </a:r>
                      <a:endParaRPr lang="pl-PL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effectLst/>
                        </a:rPr>
                        <a:t>                                  1.067 127.561zł </a:t>
                      </a:r>
                      <a:endParaRPr lang="pl-P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effectLst/>
                        </a:rPr>
                        <a:t>512.661.338 zł </a:t>
                      </a:r>
                      <a:endParaRPr lang="pl-P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48%</a:t>
                      </a:r>
                      <a:endParaRPr lang="pl-PL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183264154"/>
                  </a:ext>
                </a:extLst>
              </a:tr>
              <a:tr h="188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b="1" u="none" strike="noStrike" dirty="0">
                          <a:effectLst/>
                        </a:rPr>
                        <a:t> 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2809447004"/>
                  </a:ext>
                </a:extLst>
              </a:tr>
              <a:tr h="3615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Legnica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90 823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b="1" u="none" strike="noStrike" dirty="0">
                          <a:effectLst/>
                        </a:rPr>
                        <a:t>44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31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48</a:t>
                      </a:r>
                      <a:endParaRPr lang="pl-PL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912 949 389 zł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373 597 697 zł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6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41%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4200025709"/>
                  </a:ext>
                </a:extLst>
              </a:tr>
              <a:tr h="3615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Wałbrzych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98 748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b="1" u="none" strike="noStrike" dirty="0">
                          <a:effectLst/>
                        </a:rPr>
                        <a:t>38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45</a:t>
                      </a:r>
                      <a:endParaRPr lang="pl-PL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1 078 579 139 zł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effectLst/>
                        </a:rPr>
                        <a:t>306 220 642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6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28%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2767418017"/>
                  </a:ext>
                </a:extLst>
              </a:tr>
              <a:tr h="3615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Włocławek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99 474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b="1" u="none" strike="noStrike" dirty="0">
                          <a:effectLst/>
                        </a:rPr>
                        <a:t>51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39</a:t>
                      </a:r>
                      <a:endParaRPr lang="pl-PL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1 110 039 587 zł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effectLst/>
                        </a:rPr>
                        <a:t>444 305 381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6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40%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2718349163"/>
                  </a:ext>
                </a:extLst>
              </a:tr>
              <a:tr h="3615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Chorzów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99 420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b="1" u="none" strike="noStrike" dirty="0">
                          <a:effectLst/>
                        </a:rPr>
                        <a:t>60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16</a:t>
                      </a:r>
                      <a:endParaRPr lang="pl-PL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996 877 343 zł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effectLst/>
                        </a:rPr>
                        <a:t>398 647 281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6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40%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3590369299"/>
                  </a:ext>
                </a:extLst>
              </a:tr>
              <a:tr h="3615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Kalisz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91 963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b="1" u="none" strike="noStrike" dirty="0">
                          <a:effectLst/>
                        </a:rPr>
                        <a:t>49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37</a:t>
                      </a:r>
                      <a:endParaRPr lang="pl-PL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1 006 099 234 zł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effectLst/>
                        </a:rPr>
                        <a:t>446 472 022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6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44%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1603143749"/>
                  </a:ext>
                </a:extLst>
              </a:tr>
              <a:tr h="3615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Koszalin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105 263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b="1" u="none" strike="noStrike" dirty="0">
                          <a:effectLst/>
                        </a:rPr>
                        <a:t>50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71</a:t>
                      </a:r>
                      <a:endParaRPr lang="pl-PL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1 003 391 246 zł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effectLst/>
                        </a:rPr>
                        <a:t>447 869 248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6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45%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1805428958"/>
                  </a:ext>
                </a:extLst>
              </a:tr>
              <a:tr h="3615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Płock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110 015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b="1" u="none" strike="noStrike" dirty="0">
                          <a:effectLst/>
                        </a:rPr>
                        <a:t>64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21</a:t>
                      </a:r>
                      <a:endParaRPr lang="pl-PL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1 550 700 000 zł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effectLst/>
                        </a:rPr>
                        <a:t>587 000 000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6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38%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4138795914"/>
                  </a:ext>
                </a:extLst>
              </a:tr>
              <a:tr h="37646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Dąbrowa Górnicza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112 408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b="1" u="none" strike="noStrike" dirty="0">
                          <a:effectLst/>
                        </a:rPr>
                        <a:t>55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18</a:t>
                      </a:r>
                      <a:endParaRPr lang="pl-PL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1 160 266 267 zł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effectLst/>
                        </a:rPr>
                        <a:t>428 161 141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68" marR="4888" marT="48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effectLst/>
                        </a:rPr>
                        <a:t>37%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8" marR="4888" marT="4888" marB="0" anchor="b"/>
                </a:tc>
                <a:extLst>
                  <a:ext uri="{0D108BD9-81ED-4DB2-BD59-A6C34878D82A}">
                    <a16:rowId xmlns:a16="http://schemas.microsoft.com/office/drawing/2014/main" val="3614009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409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15">
            <a:extLst>
              <a:ext uri="{FF2B5EF4-FFF2-40B4-BE49-F238E27FC236}">
                <a16:creationId xmlns:a16="http://schemas.microsoft.com/office/drawing/2014/main" id="{7B1DA8D6-6482-3BBC-EBE7-AB8923416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362" y="946961"/>
            <a:ext cx="7422562" cy="515872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21C3F9E-B22C-823F-184E-8830B2257936}"/>
              </a:ext>
            </a:extLst>
          </p:cNvPr>
          <p:cNvSpPr txBox="1"/>
          <p:nvPr/>
        </p:nvSpPr>
        <p:spPr>
          <a:xfrm>
            <a:off x="2238375" y="123825"/>
            <a:ext cx="764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1"/>
                </a:solidFill>
              </a:rPr>
              <a:t>FINANSOWANIE OŚWIATY 2024</a:t>
            </a:r>
            <a:endParaRPr lang="pl-PL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58B9AF-99FD-40B5-92C8-0ACE7A14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 Extrabold" panose="020B0906030804020204" pitchFamily="34" charset="0"/>
                <a:cs typeface="Open Sans Extrabold" panose="020B0906030804020204" pitchFamily="34" charset="0"/>
              </a:rPr>
              <a:t>SIEĆ PUBLICZNYCH PRZEDSZKOLI</a:t>
            </a:r>
            <a:b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pl-PL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 Extrabold" panose="020B0906030804020204" pitchFamily="34" charset="0"/>
                <a:cs typeface="Open Sans Extrabold" panose="020B0906030804020204" pitchFamily="34" charset="0"/>
              </a:rPr>
              <a:t>Gminy Miasta Tarnowa</a:t>
            </a:r>
            <a:br>
              <a:rPr lang="pl-PL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DD8D59E-4AE8-C0E3-4BD7-A17A44D1B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21" y="526774"/>
            <a:ext cx="7560039" cy="534725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DA35D6B-3983-6786-0A4E-2A55C3609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2" y="103351"/>
            <a:ext cx="1675392" cy="45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9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1B723A9C-C9AD-8B0D-0B38-765D503CD1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806120"/>
              </p:ext>
            </p:extLst>
          </p:nvPr>
        </p:nvGraphicFramePr>
        <p:xfrm>
          <a:off x="6724650" y="1380905"/>
          <a:ext cx="4837849" cy="3772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005C947-5704-6B41-2B5A-4B31BDD65C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040439"/>
              </p:ext>
            </p:extLst>
          </p:nvPr>
        </p:nvGraphicFramePr>
        <p:xfrm>
          <a:off x="619125" y="1323756"/>
          <a:ext cx="4638675" cy="388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E4C2DB94-5C84-7278-3A7D-7C30A8360544}"/>
              </a:ext>
            </a:extLst>
          </p:cNvPr>
          <p:cNvSpPr txBox="1"/>
          <p:nvPr/>
        </p:nvSpPr>
        <p:spPr>
          <a:xfrm>
            <a:off x="619124" y="5695811"/>
            <a:ext cx="1157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Od roku szkolnego 2023/24 liczba dzieci w przedszkolach publicznych zmniejszyła się o </a:t>
            </a:r>
            <a:r>
              <a:rPr lang="pl-PL" dirty="0">
                <a:solidFill>
                  <a:schemeClr val="accent1"/>
                </a:solidFill>
              </a:rPr>
              <a:t>275 (10 oddziałów).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65CAD1F-253A-5CB7-B6FF-674251764E57}"/>
              </a:ext>
            </a:extLst>
          </p:cNvPr>
          <p:cNvSpPr txBox="1"/>
          <p:nvPr/>
        </p:nvSpPr>
        <p:spPr>
          <a:xfrm>
            <a:off x="1676399" y="104775"/>
            <a:ext cx="10182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1"/>
                </a:solidFill>
              </a:rPr>
              <a:t>LICZBA DZIECI I ODDZIAŁÓW W PRZEDSZKOLACH PUBLICZNYCH </a:t>
            </a:r>
            <a:br>
              <a:rPr lang="pl-PL" sz="2000" b="1" dirty="0">
                <a:solidFill>
                  <a:schemeClr val="accent1"/>
                </a:solidFill>
              </a:rPr>
            </a:br>
            <a:r>
              <a:rPr lang="pl-PL" sz="2000" b="1" dirty="0">
                <a:solidFill>
                  <a:schemeClr val="accent1"/>
                </a:solidFill>
              </a:rPr>
              <a:t>2023-2025</a:t>
            </a:r>
          </a:p>
        </p:txBody>
      </p:sp>
    </p:spTree>
    <p:extLst>
      <p:ext uri="{BB962C8B-B14F-4D97-AF65-F5344CB8AC3E}">
        <p14:creationId xmlns:p14="http://schemas.microsoft.com/office/powerpoint/2010/main" val="191931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C70D00-C66E-A179-12E9-BE5C89D6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06" y="2607100"/>
            <a:ext cx="3498979" cy="2456442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DEMOGRAFIA </a:t>
            </a:r>
            <a:br>
              <a:rPr lang="pl-PL" sz="2800" b="1" dirty="0">
                <a:solidFill>
                  <a:schemeClr val="bg1"/>
                </a:solidFill>
              </a:rPr>
            </a:br>
            <a:br>
              <a:rPr lang="pl-PL" sz="2800" b="1" dirty="0">
                <a:solidFill>
                  <a:schemeClr val="bg1"/>
                </a:solidFill>
              </a:rPr>
            </a:br>
            <a:r>
              <a:rPr lang="pl-PL" sz="2800" b="1" dirty="0">
                <a:solidFill>
                  <a:schemeClr val="bg1"/>
                </a:solidFill>
              </a:rPr>
              <a:t>A PRZEWIDYWALNA LICZBA DZIECI </a:t>
            </a:r>
            <a:br>
              <a:rPr lang="pl-PL" sz="2800" dirty="0">
                <a:solidFill>
                  <a:schemeClr val="bg1"/>
                </a:solidFill>
              </a:rPr>
            </a:br>
            <a:br>
              <a:rPr lang="pl-PL" sz="3200" dirty="0">
                <a:solidFill>
                  <a:schemeClr val="bg1"/>
                </a:solidFill>
              </a:rPr>
            </a:b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42C70B6-F0FA-03F8-77C0-DBA16E3555A9}"/>
              </a:ext>
            </a:extLst>
          </p:cNvPr>
          <p:cNvSpPr txBox="1"/>
          <p:nvPr/>
        </p:nvSpPr>
        <p:spPr>
          <a:xfrm>
            <a:off x="5204613" y="6543958"/>
            <a:ext cx="6101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/>
              <a:t>*</a:t>
            </a:r>
            <a:r>
              <a:rPr lang="pl-PL" sz="1100" i="1" dirty="0"/>
              <a:t>przyjęto liczbę wszystkich urodzonych, plan na 2025 r. przyjęto 500 urodzeń</a:t>
            </a:r>
            <a:endParaRPr lang="pl-PL" sz="1400" i="1" dirty="0">
              <a:solidFill>
                <a:srgbClr val="FF0000"/>
              </a:solidFill>
            </a:endParaRP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B3DBC1E0-B40A-3A66-EA59-31FA310CD4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664646"/>
              </p:ext>
            </p:extLst>
          </p:nvPr>
        </p:nvGraphicFramePr>
        <p:xfrm>
          <a:off x="5614514" y="54992"/>
          <a:ext cx="5339235" cy="2303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81AEC23-AB3B-7D7D-C3C6-5C60D38D57F3}"/>
              </a:ext>
            </a:extLst>
          </p:cNvPr>
          <p:cNvSpPr txBox="1"/>
          <p:nvPr/>
        </p:nvSpPr>
        <p:spPr>
          <a:xfrm>
            <a:off x="10443994" y="3689010"/>
            <a:ext cx="165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accent1"/>
                </a:solidFill>
              </a:rPr>
              <a:t>-615 dzieci</a:t>
            </a:r>
          </a:p>
          <a:p>
            <a:pPr algn="ctr"/>
            <a:r>
              <a:rPr lang="pl-PL" sz="1400" dirty="0">
                <a:solidFill>
                  <a:schemeClr val="accent1"/>
                </a:solidFill>
              </a:rPr>
              <a:t>-25 oddziałów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508DD775-F66E-840E-D264-323C23D889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939524"/>
              </p:ext>
            </p:extLst>
          </p:nvPr>
        </p:nvGraphicFramePr>
        <p:xfrm>
          <a:off x="5969393" y="24140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Obraz 10">
            <a:extLst>
              <a:ext uri="{FF2B5EF4-FFF2-40B4-BE49-F238E27FC236}">
                <a16:creationId xmlns:a16="http://schemas.microsoft.com/office/drawing/2014/main" id="{8F2026F3-3EA0-70E6-E455-6B9BEC73C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525" y="5157255"/>
            <a:ext cx="6419850" cy="1433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1842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D0688E-E216-900A-B474-60DBDB65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 Extrabold" panose="020B0906030804020204" pitchFamily="34" charset="0"/>
                <a:cs typeface="Open Sans Extrabold" panose="020B0906030804020204" pitchFamily="34" charset="0"/>
              </a:rPr>
              <a:t>SIEĆ SZKÓŁ PODSTAWOWYCH</a:t>
            </a:r>
            <a:b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pl-PL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 Extrabold" panose="020B0906030804020204" pitchFamily="34" charset="0"/>
                <a:cs typeface="Open Sans Extrabold" panose="020B0906030804020204" pitchFamily="34" charset="0"/>
              </a:rPr>
              <a:t>Gminy Miasta Tarnowa</a:t>
            </a:r>
            <a:br>
              <a:rPr lang="pl-PL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A0F30DB1-6B50-53D3-E6F8-4AA2C4FD3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758518"/>
            <a:ext cx="7640495" cy="540415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56075AD-B1C5-F0F3-73A3-A6636E845F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2" y="103351"/>
            <a:ext cx="1675392" cy="45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8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B5D7E0-4113-1E33-DA44-5CA350F2E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588050"/>
            <a:ext cx="3498979" cy="2456442"/>
          </a:xfrm>
        </p:spPr>
        <p:txBody>
          <a:bodyPr>
            <a:noAutofit/>
          </a:bodyPr>
          <a:lstStyle/>
          <a:p>
            <a:r>
              <a:rPr lang="pl-PL" sz="2800" b="1" dirty="0"/>
              <a:t>1999 r.</a:t>
            </a:r>
            <a:br>
              <a:rPr lang="pl-PL" sz="2800" b="1" dirty="0"/>
            </a:br>
            <a:r>
              <a:rPr lang="pl-PL" sz="2800" b="1" dirty="0"/>
              <a:t>plan sieci obejmuje</a:t>
            </a:r>
            <a:br>
              <a:rPr lang="pl-PL" sz="2800" b="1" dirty="0"/>
            </a:br>
            <a:br>
              <a:rPr lang="pl-PL" sz="2800" b="1" dirty="0"/>
            </a:br>
            <a:r>
              <a:rPr lang="pl-PL" sz="2400" b="1" dirty="0">
                <a:solidFill>
                  <a:srgbClr val="FFFF00"/>
                </a:solidFill>
              </a:rPr>
              <a:t>20 szkół podstawowych</a:t>
            </a:r>
            <a:br>
              <a:rPr lang="pl-PL" sz="2400" b="1" dirty="0">
                <a:solidFill>
                  <a:srgbClr val="FFFF00"/>
                </a:solidFill>
              </a:rPr>
            </a:br>
            <a:r>
              <a:rPr lang="pl-PL" sz="2400" b="1" dirty="0">
                <a:solidFill>
                  <a:srgbClr val="FFFF00"/>
                </a:solidFill>
              </a:rPr>
              <a:t>+ 1 szkoła artystyczna</a:t>
            </a:r>
            <a:br>
              <a:rPr lang="pl-PL" sz="2400" b="1" dirty="0">
                <a:solidFill>
                  <a:srgbClr val="FFFF00"/>
                </a:solidFill>
              </a:rPr>
            </a:br>
            <a:r>
              <a:rPr lang="pl-PL" sz="2400" b="1" dirty="0">
                <a:solidFill>
                  <a:srgbClr val="FFFF00"/>
                </a:solidFill>
              </a:rPr>
              <a:t>w trakcie likwidacji 4 jednostki</a:t>
            </a:r>
            <a:br>
              <a:rPr lang="pl-PL" sz="2400" b="1" dirty="0"/>
            </a:b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277AEC-2F6F-CD52-19CC-F6E6432E0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69" y="628650"/>
            <a:ext cx="6953250" cy="6534150"/>
          </a:xfrm>
        </p:spPr>
        <p:txBody>
          <a:bodyPr>
            <a:normAutofit/>
          </a:bodyPr>
          <a:lstStyle/>
          <a:p>
            <a:pPr algn="just"/>
            <a:r>
              <a:rPr lang="pl-PL" dirty="0">
                <a:ea typeface="Times New Roman" panose="02020603050405020304" pitchFamily="18" charset="0"/>
              </a:rPr>
              <a:t>W 1999 r. uchwałą z dn. </a:t>
            </a:r>
            <a:r>
              <a:rPr lang="pl-PL" b="1" dirty="0">
                <a:ea typeface="Times New Roman" panose="02020603050405020304" pitchFamily="18" charset="0"/>
              </a:rPr>
              <a:t>11.03.1999 r.</a:t>
            </a:r>
            <a:r>
              <a:rPr lang="pl-PL" dirty="0">
                <a:ea typeface="Times New Roman" panose="02020603050405020304" pitchFamily="18" charset="0"/>
              </a:rPr>
              <a:t> Nr VI/73/99 ustalono plan sieci publicznych szkół podstawowych prowadzonych przez GMT. Sieć publicznych szkół podstawowych obejmowała 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ea typeface="Times New Roman" panose="02020603050405020304" pitchFamily="18" charset="0"/>
              </a:rPr>
              <a:t>20 szkół:</a:t>
            </a:r>
          </a:p>
          <a:p>
            <a:pPr algn="just"/>
            <a:endParaRPr lang="pl-PL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180975" indent="0">
              <a:buNone/>
            </a:pPr>
            <a:endParaRPr lang="pl-PL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180975" indent="0">
              <a:buNone/>
            </a:pPr>
            <a:endParaRPr lang="pl-PL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180975" indent="0">
              <a:buNone/>
            </a:pPr>
            <a:endParaRPr lang="pl-PL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180975" indent="0">
              <a:buNone/>
            </a:pPr>
            <a:endParaRPr lang="pl-PL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180975" indent="0">
              <a:buNone/>
            </a:pPr>
            <a:endParaRPr lang="pl-PL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pl-PL" dirty="0"/>
              <a:t>Nie było w powyższym  wykazie szkoły podstawowej muzycznej (</a:t>
            </a:r>
            <a:r>
              <a:rPr lang="pl-PL" b="1" dirty="0"/>
              <a:t>od 1999 r. Ogólnokształcąca Szkoła Muzyczna I stopnia</a:t>
            </a:r>
            <a:r>
              <a:rPr lang="pl-PL" dirty="0"/>
              <a:t>, wcześniej była Szkoła Podstawowa </a:t>
            </a:r>
            <a:br>
              <a:rPr lang="pl-PL" dirty="0"/>
            </a:br>
            <a:r>
              <a:rPr lang="pl-PL" dirty="0"/>
              <a:t>i Liceum Muzyczne) – funkcjonuje do dnia dzisiejszego.</a:t>
            </a:r>
            <a:endParaRPr lang="pl-PL" b="1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19D9FD0-8F84-80A0-2DF8-70B751A9B675}"/>
              </a:ext>
            </a:extLst>
          </p:cNvPr>
          <p:cNvSpPr txBox="1"/>
          <p:nvPr/>
        </p:nvSpPr>
        <p:spPr>
          <a:xfrm>
            <a:off x="4789730" y="2123613"/>
            <a:ext cx="6029324" cy="20301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685800" algn="l"/>
              </a:tabLst>
            </a:pPr>
            <a:r>
              <a:rPr lang="pl-PL" sz="1050" dirty="0">
                <a:effectLst/>
                <a:ea typeface="Times New Roman" panose="02020603050405020304" pitchFamily="18" charset="0"/>
              </a:rPr>
              <a:t>Szkoła Podstawowa nr 1 </a:t>
            </a:r>
          </a:p>
          <a:p>
            <a:pPr marL="342900" lvl="0" indent="-342900" algn="just">
              <a:buFont typeface="+mj-lt"/>
              <a:buAutoNum type="arabicPeriod"/>
              <a:tabLst>
                <a:tab pos="685800" algn="l"/>
              </a:tabLst>
            </a:pPr>
            <a:r>
              <a:rPr lang="pl-PL" sz="1050" dirty="0">
                <a:effectLst/>
                <a:ea typeface="Times New Roman" panose="02020603050405020304" pitchFamily="18" charset="0"/>
              </a:rPr>
              <a:t>Szkoła Podstawowa nr 2 </a:t>
            </a:r>
          </a:p>
          <a:p>
            <a:pPr marL="342900" lvl="0" indent="-342900" algn="just">
              <a:buFont typeface="+mj-lt"/>
              <a:buAutoNum type="arabicPeriod"/>
              <a:tabLst>
                <a:tab pos="685800" algn="l"/>
              </a:tabLst>
            </a:pPr>
            <a:r>
              <a:rPr lang="pl-PL" sz="1050" dirty="0">
                <a:effectLst/>
                <a:ea typeface="Times New Roman" panose="02020603050405020304" pitchFamily="18" charset="0"/>
              </a:rPr>
              <a:t>Szkoła Podstawowa nr 3  </a:t>
            </a:r>
          </a:p>
          <a:p>
            <a:pPr marL="342900" lvl="0" indent="-342900" algn="just">
              <a:buFont typeface="+mj-lt"/>
              <a:buAutoNum type="arabicPeriod"/>
              <a:tabLst>
                <a:tab pos="685800" algn="l"/>
              </a:tabLst>
            </a:pPr>
            <a:r>
              <a:rPr lang="pl-PL" sz="1050" dirty="0">
                <a:effectLst/>
                <a:ea typeface="Times New Roman" panose="02020603050405020304" pitchFamily="18" charset="0"/>
              </a:rPr>
              <a:t>Szkoła Podstawowa nr 5 </a:t>
            </a:r>
          </a:p>
          <a:p>
            <a:pPr marL="342900" lvl="0" indent="-342900" algn="just">
              <a:buFont typeface="+mj-lt"/>
              <a:buAutoNum type="arabicPeriod"/>
              <a:tabLst>
                <a:tab pos="685800" algn="l"/>
              </a:tabLst>
            </a:pPr>
            <a:r>
              <a:rPr lang="pl-PL" sz="1050" dirty="0">
                <a:effectLst/>
                <a:ea typeface="Times New Roman" panose="02020603050405020304" pitchFamily="18" charset="0"/>
              </a:rPr>
              <a:t>Szkoła Podstawowa nr 7 </a:t>
            </a:r>
          </a:p>
          <a:p>
            <a:pPr marL="342900" lvl="0" indent="-342900" algn="just">
              <a:buFont typeface="+mj-lt"/>
              <a:buAutoNum type="arabicPeriod"/>
              <a:tabLst>
                <a:tab pos="685800" algn="l"/>
              </a:tabLst>
            </a:pPr>
            <a:r>
              <a:rPr lang="pl-PL" sz="1050" dirty="0">
                <a:effectLst/>
                <a:ea typeface="Times New Roman" panose="02020603050405020304" pitchFamily="18" charset="0"/>
              </a:rPr>
              <a:t>Szkoła Podstawowa nr 8 </a:t>
            </a:r>
          </a:p>
          <a:p>
            <a:pPr marL="342900" lvl="0" indent="-342900" algn="just">
              <a:buFont typeface="+mj-lt"/>
              <a:buAutoNum type="arabicPeriod"/>
              <a:tabLst>
                <a:tab pos="685800" algn="l"/>
              </a:tabLst>
            </a:pPr>
            <a:r>
              <a:rPr lang="pl-PL" sz="1050" dirty="0">
                <a:effectLst/>
                <a:ea typeface="Times New Roman" panose="02020603050405020304" pitchFamily="18" charset="0"/>
              </a:rPr>
              <a:t>Szkoła Podstawowa nr 9 </a:t>
            </a:r>
          </a:p>
          <a:p>
            <a:pPr marL="342900" lvl="0" indent="-342900" algn="just">
              <a:buFont typeface="+mj-lt"/>
              <a:buAutoNum type="arabicPeriod"/>
              <a:tabLst>
                <a:tab pos="685800" algn="l"/>
              </a:tabLst>
            </a:pPr>
            <a:r>
              <a:rPr lang="pl-PL" sz="1050" dirty="0">
                <a:effectLst/>
                <a:ea typeface="Times New Roman" panose="02020603050405020304" pitchFamily="18" charset="0"/>
              </a:rPr>
              <a:t>Szkoła Podstawowa nr 10 </a:t>
            </a:r>
          </a:p>
          <a:p>
            <a:pPr marL="342900" lvl="0" indent="-342900" algn="just">
              <a:buFont typeface="+mj-lt"/>
              <a:buAutoNum type="arabicPeriod"/>
              <a:tabLst>
                <a:tab pos="685800" algn="l"/>
              </a:tabLst>
            </a:pPr>
            <a:r>
              <a:rPr lang="pl-PL" sz="1050" dirty="0">
                <a:effectLst/>
                <a:ea typeface="Times New Roman" panose="02020603050405020304" pitchFamily="18" charset="0"/>
              </a:rPr>
              <a:t>Szkoła Podstawowa nr 11 </a:t>
            </a:r>
          </a:p>
          <a:p>
            <a:pPr marL="342900" lvl="0" indent="-342900" algn="just">
              <a:buFont typeface="+mj-lt"/>
              <a:buAutoNum type="arabicPeriod"/>
              <a:tabLst>
                <a:tab pos="685800" algn="l"/>
              </a:tabLst>
            </a:pPr>
            <a:r>
              <a:rPr lang="pl-PL" sz="1050" dirty="0">
                <a:effectLst/>
                <a:ea typeface="Times New Roman" panose="02020603050405020304" pitchFamily="18" charset="0"/>
              </a:rPr>
              <a:t>Szkoła Podstawowa nr 12 </a:t>
            </a:r>
          </a:p>
          <a:p>
            <a:pPr marL="342900" lvl="0" indent="-342900" algn="just">
              <a:buFont typeface="+mj-lt"/>
              <a:buAutoNum type="arabicPeriod"/>
              <a:tabLst>
                <a:tab pos="685800" algn="l"/>
              </a:tabLst>
            </a:pPr>
            <a:r>
              <a:rPr lang="pl-PL" sz="1050" dirty="0">
                <a:effectLst/>
                <a:ea typeface="Times New Roman" panose="02020603050405020304" pitchFamily="18" charset="0"/>
              </a:rPr>
              <a:t>Szkoła Podstawowa nr 14 </a:t>
            </a:r>
          </a:p>
          <a:p>
            <a:pPr marL="342900" lvl="0" indent="-342900" algn="just">
              <a:buFont typeface="+mj-lt"/>
              <a:buAutoNum type="arabicPeriod"/>
              <a:tabLst>
                <a:tab pos="685800" algn="l"/>
              </a:tabLst>
            </a:pPr>
            <a:r>
              <a:rPr lang="pl-PL" sz="1050" dirty="0">
                <a:effectLst/>
                <a:ea typeface="Times New Roman" panose="02020603050405020304" pitchFamily="18" charset="0"/>
              </a:rPr>
              <a:t>Szkoła Podstawowa nr 15 </a:t>
            </a:r>
          </a:p>
          <a:p>
            <a:pPr marL="342900" lvl="0" indent="-342900" algn="just">
              <a:buFont typeface="+mj-lt"/>
              <a:buAutoNum type="arabicPeriod"/>
              <a:tabLst>
                <a:tab pos="685800" algn="l"/>
              </a:tabLst>
            </a:pPr>
            <a:r>
              <a:rPr lang="pl-PL" sz="1050" dirty="0">
                <a:effectLst/>
                <a:ea typeface="Times New Roman" panose="02020603050405020304" pitchFamily="18" charset="0"/>
              </a:rPr>
              <a:t>Szkoła Podstawowa nr 17 </a:t>
            </a:r>
          </a:p>
          <a:p>
            <a:pPr marL="342900" lvl="0" indent="-342900" algn="just">
              <a:buFont typeface="+mj-lt"/>
              <a:buAutoNum type="arabicPeriod"/>
              <a:tabLst>
                <a:tab pos="685800" algn="l"/>
              </a:tabLst>
            </a:pPr>
            <a:r>
              <a:rPr lang="pl-PL" sz="1050" dirty="0">
                <a:effectLst/>
                <a:ea typeface="Times New Roman" panose="02020603050405020304" pitchFamily="18" charset="0"/>
              </a:rPr>
              <a:t>Szkoła Podstawowa nr 18 </a:t>
            </a:r>
          </a:p>
          <a:p>
            <a:pPr marL="342900" lvl="0" indent="-342900" algn="just">
              <a:buFont typeface="+mj-lt"/>
              <a:buAutoNum type="arabicPeriod"/>
              <a:tabLst>
                <a:tab pos="685800" algn="l"/>
              </a:tabLst>
            </a:pPr>
            <a:r>
              <a:rPr lang="pl-PL" sz="1050" dirty="0">
                <a:effectLst/>
                <a:ea typeface="Times New Roman" panose="02020603050405020304" pitchFamily="18" charset="0"/>
              </a:rPr>
              <a:t>Szkoła Podstawowa nr 19 </a:t>
            </a:r>
          </a:p>
          <a:p>
            <a:pPr marL="342900" lvl="0" indent="-342900" algn="just">
              <a:buFont typeface="+mj-lt"/>
              <a:buAutoNum type="arabicPeriod"/>
              <a:tabLst>
                <a:tab pos="685800" algn="l"/>
              </a:tabLst>
            </a:pPr>
            <a:r>
              <a:rPr lang="pl-PL" sz="1050" dirty="0">
                <a:effectLst/>
                <a:ea typeface="Times New Roman" panose="02020603050405020304" pitchFamily="18" charset="0"/>
              </a:rPr>
              <a:t>Szkoła Podstawowa nr 20 </a:t>
            </a:r>
          </a:p>
          <a:p>
            <a:pPr marL="342900" lvl="0" indent="-342900" algn="just">
              <a:buFont typeface="+mj-lt"/>
              <a:buAutoNum type="arabicPeriod"/>
              <a:tabLst>
                <a:tab pos="685800" algn="l"/>
              </a:tabLst>
            </a:pPr>
            <a:r>
              <a:rPr lang="pl-PL" sz="1050" dirty="0">
                <a:effectLst/>
                <a:ea typeface="Times New Roman" panose="02020603050405020304" pitchFamily="18" charset="0"/>
              </a:rPr>
              <a:t>Szkoła Podstawowa nr 23 </a:t>
            </a:r>
          </a:p>
          <a:p>
            <a:pPr marL="342900" lvl="0" indent="-342900" algn="just">
              <a:buFont typeface="+mj-lt"/>
              <a:buAutoNum type="arabicPeriod"/>
              <a:tabLst>
                <a:tab pos="685800" algn="l"/>
              </a:tabLst>
            </a:pPr>
            <a:r>
              <a:rPr lang="pl-PL" sz="1050" dirty="0">
                <a:effectLst/>
                <a:ea typeface="Times New Roman" panose="02020603050405020304" pitchFamily="18" charset="0"/>
              </a:rPr>
              <a:t>Szkoła Podstawowa nr 22 - </a:t>
            </a:r>
            <a:r>
              <a:rPr lang="pl-PL" sz="1050" i="1" dirty="0">
                <a:effectLst/>
                <a:ea typeface="Times New Roman" panose="02020603050405020304" pitchFamily="18" charset="0"/>
              </a:rPr>
              <a:t>im. Św. Brata Alberta Chmielowskiego (Przyszpitalna)</a:t>
            </a:r>
            <a:endParaRPr lang="pl-PL" sz="105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85800" algn="l"/>
              </a:tabLst>
            </a:pPr>
            <a:r>
              <a:rPr lang="pl-PL" sz="1050" dirty="0">
                <a:effectLst/>
                <a:ea typeface="Times New Roman" panose="02020603050405020304" pitchFamily="18" charset="0"/>
              </a:rPr>
              <a:t>Szkoła Podstawowa przy SOSW </a:t>
            </a:r>
          </a:p>
          <a:p>
            <a:pPr marL="342900" lvl="0" indent="-342900" algn="just">
              <a:buFont typeface="+mj-lt"/>
              <a:buAutoNum type="arabicPeriod"/>
              <a:tabLst>
                <a:tab pos="685800" algn="l"/>
              </a:tabLst>
            </a:pPr>
            <a:r>
              <a:rPr lang="pl-PL" sz="1050" dirty="0">
                <a:effectLst/>
                <a:ea typeface="Times New Roman" panose="02020603050405020304" pitchFamily="18" charset="0"/>
              </a:rPr>
              <a:t>Szkoła Podstawowa przy PO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691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7DF02F5-59E2-06F2-B251-4D2B3914FD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827926"/>
              </p:ext>
            </p:extLst>
          </p:nvPr>
        </p:nvGraphicFramePr>
        <p:xfrm>
          <a:off x="4724400" y="141451"/>
          <a:ext cx="7398119" cy="633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" name="Obraz 40">
            <a:extLst>
              <a:ext uri="{FF2B5EF4-FFF2-40B4-BE49-F238E27FC236}">
                <a16:creationId xmlns:a16="http://schemas.microsoft.com/office/drawing/2014/main" id="{DAEE0B0F-DEAD-4B92-C0E6-5E62C40875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2" y="655801"/>
            <a:ext cx="1675392" cy="457382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1F4EB8D1-1AF4-54B5-8DB9-BCDE911D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11" y="3944434"/>
            <a:ext cx="3501197" cy="1223298"/>
          </a:xfrm>
        </p:spPr>
        <p:txBody>
          <a:bodyPr/>
          <a:lstStyle/>
          <a:p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r>
              <a:rPr lang="pl-PL" b="1" dirty="0"/>
              <a:t>2025 </a:t>
            </a:r>
            <a:br>
              <a:rPr lang="pl-PL" sz="2800" b="1" dirty="0"/>
            </a:br>
            <a:br>
              <a:rPr lang="pl-PL" sz="2800" b="1" dirty="0"/>
            </a:br>
            <a:r>
              <a:rPr lang="pl-PL" sz="2800" b="1" dirty="0"/>
              <a:t>SIEĆ OBEJMUJE </a:t>
            </a:r>
            <a:br>
              <a:rPr lang="pl-PL" sz="2800" b="1" dirty="0"/>
            </a:br>
            <a:r>
              <a:rPr lang="pl-PL" sz="2800" b="1" dirty="0">
                <a:solidFill>
                  <a:srgbClr val="FFFF00"/>
                </a:solidFill>
              </a:rPr>
              <a:t>20 szkół podstawowych</a:t>
            </a:r>
            <a:br>
              <a:rPr lang="pl-PL" sz="2800" b="1" dirty="0">
                <a:solidFill>
                  <a:srgbClr val="FFFF00"/>
                </a:solidFill>
              </a:rPr>
            </a:br>
            <a:r>
              <a:rPr lang="pl-PL" sz="2000" b="1" dirty="0">
                <a:solidFill>
                  <a:srgbClr val="FFFF00"/>
                </a:solidFill>
              </a:rPr>
              <a:t>14 samodzielnych + 2  w  Zespołach</a:t>
            </a:r>
            <a:br>
              <a:rPr lang="pl-PL" sz="2000" b="1" dirty="0">
                <a:solidFill>
                  <a:srgbClr val="FFFF00"/>
                </a:solidFill>
              </a:rPr>
            </a:br>
            <a:r>
              <a:rPr lang="pl-PL" sz="2000" b="1" dirty="0">
                <a:solidFill>
                  <a:srgbClr val="FFFF00"/>
                </a:solidFill>
              </a:rPr>
              <a:t>+1 artystyczna w  Zespole</a:t>
            </a:r>
            <a:br>
              <a:rPr lang="pl-PL" sz="2000" b="1" dirty="0">
                <a:solidFill>
                  <a:srgbClr val="FFFF00"/>
                </a:solidFill>
              </a:rPr>
            </a:br>
            <a:r>
              <a:rPr lang="pl-PL" sz="2000" b="1" dirty="0">
                <a:solidFill>
                  <a:srgbClr val="FFFF00"/>
                </a:solidFill>
              </a:rPr>
              <a:t>+3  specjalne w  Zespołach</a:t>
            </a:r>
            <a:br>
              <a:rPr lang="pl-PL" sz="2000" b="1" dirty="0"/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55087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DE522691-3061-2359-660B-4F4B2052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256" y="2817351"/>
            <a:ext cx="3501197" cy="1223298"/>
          </a:xfrm>
        </p:spPr>
        <p:txBody>
          <a:bodyPr/>
          <a:lstStyle/>
          <a:p>
            <a:r>
              <a:rPr lang="pl-PL" sz="2800" b="1" dirty="0">
                <a:solidFill>
                  <a:schemeClr val="bg1"/>
                </a:solidFill>
              </a:rPr>
              <a:t>LICZBA DZIECI OBWODOWYCH</a:t>
            </a:r>
            <a:br>
              <a:rPr lang="pl-PL" sz="2800" b="1" dirty="0">
                <a:solidFill>
                  <a:schemeClr val="bg1"/>
                </a:solidFill>
              </a:rPr>
            </a:br>
            <a:br>
              <a:rPr lang="pl-PL" sz="2800" b="1" dirty="0">
                <a:solidFill>
                  <a:schemeClr val="bg1"/>
                </a:solidFill>
              </a:rPr>
            </a:br>
            <a:r>
              <a:rPr lang="pl-PL" sz="2800" b="1" dirty="0">
                <a:solidFill>
                  <a:schemeClr val="bg1"/>
                </a:solidFill>
              </a:rPr>
              <a:t>DEMOGRAFIA</a:t>
            </a:r>
            <a:endParaRPr lang="pl-PL" sz="2800" dirty="0">
              <a:solidFill>
                <a:schemeClr val="bg1"/>
              </a:solidFill>
            </a:endParaRPr>
          </a:p>
        </p:txBody>
      </p:sp>
      <p:graphicFrame>
        <p:nvGraphicFramePr>
          <p:cNvPr id="13" name="Symbol zastępczy zawartości 12">
            <a:extLst>
              <a:ext uri="{FF2B5EF4-FFF2-40B4-BE49-F238E27FC236}">
                <a16:creationId xmlns:a16="http://schemas.microsoft.com/office/drawing/2014/main" id="{B3BBAAE7-C22B-E1A4-3988-16D70C882B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026333"/>
              </p:ext>
            </p:extLst>
          </p:nvPr>
        </p:nvGraphicFramePr>
        <p:xfrm>
          <a:off x="5440846" y="150355"/>
          <a:ext cx="5687667" cy="315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7131B38-8A0D-723C-AE90-9AE2171F2FBB}"/>
              </a:ext>
            </a:extLst>
          </p:cNvPr>
          <p:cNvSpPr txBox="1"/>
          <p:nvPr/>
        </p:nvSpPr>
        <p:spPr>
          <a:xfrm>
            <a:off x="5380383" y="3319671"/>
            <a:ext cx="54433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Rocznik 2011 – obecnie w klasach 8</a:t>
            </a:r>
          </a:p>
          <a:p>
            <a:r>
              <a:rPr lang="pl-PL" sz="1600" dirty="0">
                <a:solidFill>
                  <a:srgbClr val="FF0000"/>
                </a:solidFill>
              </a:rPr>
              <a:t>Rocznik 2018 – obecnie w klasach 1</a:t>
            </a:r>
          </a:p>
          <a:p>
            <a:r>
              <a:rPr lang="pl-PL" sz="1600" dirty="0">
                <a:solidFill>
                  <a:srgbClr val="00B050"/>
                </a:solidFill>
              </a:rPr>
              <a:t>Rocznik 2019 – przyszłe klasy 1  r. szk. 2026/2027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1EE81276-DF27-7DF8-D91C-522B3E108A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91966"/>
              </p:ext>
            </p:extLst>
          </p:nvPr>
        </p:nvGraphicFramePr>
        <p:xfrm>
          <a:off x="5427385" y="4223603"/>
          <a:ext cx="5783952" cy="2445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712521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1712</TotalTime>
  <Words>2424</Words>
  <Application>Microsoft Office PowerPoint</Application>
  <PresentationFormat>Panoramiczny</PresentationFormat>
  <Paragraphs>662</Paragraphs>
  <Slides>28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5" baseType="lpstr">
      <vt:lpstr>Calibri</vt:lpstr>
      <vt:lpstr>Calibri Light</vt:lpstr>
      <vt:lpstr>Open Sans Extrabold</vt:lpstr>
      <vt:lpstr>Rockwell</vt:lpstr>
      <vt:lpstr>Times New Roman</vt:lpstr>
      <vt:lpstr>Wingdings</vt:lpstr>
      <vt:lpstr>Atlas</vt:lpstr>
      <vt:lpstr>NEGATYWNE SKUTKI DEMOGRAFII DLA SIECI SZKÓŁ I PLACÓWEK OŚWIATOWYCH</vt:lpstr>
      <vt:lpstr>JEDNOSTKI  MIASTA TARNOWA</vt:lpstr>
      <vt:lpstr>SIEĆ PUBLICZNYCH PRZEDSZKOLI Gminy Miasta Tarnowa </vt:lpstr>
      <vt:lpstr>Prezentacja programu PowerPoint</vt:lpstr>
      <vt:lpstr>DEMOGRAFIA   A PRZEWIDYWALNA LICZBA DZIECI   </vt:lpstr>
      <vt:lpstr>SIEĆ SZKÓŁ PODSTAWOWYCH Gminy Miasta Tarnowa </vt:lpstr>
      <vt:lpstr>1999 r. plan sieci obejmuje  20 szkół podstawowych + 1 szkoła artystyczna w trakcie likwidacji 4 jednostki </vt:lpstr>
      <vt:lpstr>       2025   SIEĆ OBEJMUJE  20 szkół podstawowych 14 samodzielnych + 2  w  Zespołach +1 artystyczna w  Zespole +3  specjalne w  Zespołach </vt:lpstr>
      <vt:lpstr>LICZBA DZIECI OBWODOWYCH  DEMOGRAFIA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SIEĆ SZKÓŁ PONADPODSTAWOWYCH</vt:lpstr>
      <vt:lpstr>LICEA OGÓLNOKSZTAŁCĄCE</vt:lpstr>
      <vt:lpstr>Prezentacja programu PowerPoint</vt:lpstr>
      <vt:lpstr>TECHNIKA SZKOŁY BRANŻOWE</vt:lpstr>
      <vt:lpstr>Prezentacja programu PowerPoint</vt:lpstr>
      <vt:lpstr>NIEPUBLICZNE PRZEDSZKOLA (liczba uczniów stan na wrzesień 2025)</vt:lpstr>
      <vt:lpstr>NIEPUBLICZNE SZKOŁY PODSTAWOWE   I PONADPODSTAWOWE (liczba uczniów stan na wrzesień 2025)</vt:lpstr>
      <vt:lpstr>NIEPUBLICZNE SZKOŁY DLA DOROSŁYCH  POZOSTAŁE JEDNOSTKI (liczba uczniów stan na wrzesień 2025)</vt:lpstr>
      <vt:lpstr>FINANSOWANIE OŚWIATY 2024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Wierzba</dc:creator>
  <cp:lastModifiedBy>wiktor.bochenek</cp:lastModifiedBy>
  <cp:revision>137</cp:revision>
  <cp:lastPrinted>2025-10-03T09:16:45Z</cp:lastPrinted>
  <dcterms:created xsi:type="dcterms:W3CDTF">2024-05-27T07:20:06Z</dcterms:created>
  <dcterms:modified xsi:type="dcterms:W3CDTF">2025-10-15T09:40:47Z</dcterms:modified>
</cp:coreProperties>
</file>